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314" r:id="rId12"/>
    <p:sldId id="266" r:id="rId13"/>
    <p:sldId id="267" r:id="rId14"/>
    <p:sldId id="268" r:id="rId15"/>
    <p:sldId id="269" r:id="rId16"/>
    <p:sldId id="275" r:id="rId17"/>
    <p:sldId id="279" r:id="rId18"/>
    <p:sldId id="280" r:id="rId19"/>
    <p:sldId id="283" r:id="rId20"/>
    <p:sldId id="285"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274" r:id="rId49"/>
  </p:sldIdLst>
  <p:sldSz cx="12192000" cy="6858000"/>
  <p:notesSz cx="6858000" cy="9144000"/>
  <p:embeddedFontLst>
    <p:embeddedFont>
      <p:font typeface="Arial Narrow" panose="020B0606020202030204" pitchFamily="34" charset="0"/>
      <p:regular r:id="rId51"/>
      <p:bold r:id="rId52"/>
      <p:italic r:id="rId53"/>
      <p:boldItalic r:id="rId54"/>
    </p:embeddedFont>
    <p:embeddedFont>
      <p:font typeface="Arial Nova" panose="020B0504020202020204" pitchFamily="3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1">
          <p15:clr>
            <a:srgbClr val="9AA0A6"/>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9" roundtripDataSignature="AMtx7mjplxvXka/eNvXG8BvlDwIVh4Az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0D701-3E6A-4EF9-A377-9026669F07DF}">
  <a:tblStyle styleId="{C6F0D701-3E6A-4EF9-A377-9026669F07D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96BDEB-75D5-4BE8-9321-6F4BA84AE49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75" d="100"/>
          <a:sy n="75" d="100"/>
        </p:scale>
        <p:origin x="893" y="43"/>
      </p:cViewPr>
      <p:guideLst>
        <p:guide orient="horz" pos="621"/>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42dd6475ba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42dd6475ba_0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g142dd6475ba_0_1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4528a861d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4528a861d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14528a861d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4528a861d5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4528a861d5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14528a861d5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4528a861d5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4528a861d5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14528a861d5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4528a861d5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4528a861d5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14528a861d5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44159299d3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44159299d3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144159299d3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44159299d3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44159299d3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5" name="Google Shape;415;g144159299d3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442fae4ed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442fae4ed2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1442fae4ed2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1442fae4ed2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1442fae4ed2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6" name="Google Shape;466;g1442fae4ed2_0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442fae4ed2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442fae4ed2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1442fae4ed2_0_8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42dd6475ba_6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142dd6475ba_6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42dd6475ba_6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g142dd6475ba_6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142dd6475ba_6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142dd6475ba_6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142dd6475ba_6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g142dd6475ba_6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42dd6475ba_6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142dd6475ba_6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42dd6475ba_6_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142dd6475ba_6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142dd6475ba_6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g142dd6475ba_6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42dd6475ba_6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g142dd6475ba_6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42dd6475ba_6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g142dd6475ba_6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42dd6475ba_6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142dd6475ba_6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42dd6475ba_6_1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g142dd6475ba_6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42dd6475ba_6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7" name="Google Shape;657;g142dd6475ba_6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42dd6475ba_6_1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142dd6475ba_6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42dd6475ba_6_1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g142dd6475ba_6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42dd6475ba_6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142dd6475ba_6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42dd6475ba_6_2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142dd6475ba_6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42dd6475ba_6_2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2" name="Google Shape;712;g142dd6475ba_6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42dd6475ba_6_2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g142dd6475ba_6_2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43ec3cfb83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5" name="Google Shape;735;g143ec3cfb83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43ec3cfb83_0_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g143ec3cfb83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43ec3cfb83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g143ec3cfb83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43ec3cfb83_0_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2" name="Google Shape;772;g143ec3cfb83_0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43fcff8da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3" name="Google Shape;783;g143fcff8da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43fcff8da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g143fcff8da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143fcff8dae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g143fcff8da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43fcff8dae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6" name="Google Shape;816;g143fcff8da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8D818B5-3625-41A0-AA76-2C0AC46C2703}" type="slidenum">
              <a:rPr lang="zh-CN" altLang="en-US" smtClean="0"/>
              <a:t>48</a:t>
            </a:fld>
            <a:endParaRPr lang="zh-CN" altLang="en-US"/>
          </a:p>
        </p:txBody>
      </p:sp>
    </p:spTree>
    <p:extLst>
      <p:ext uri="{BB962C8B-B14F-4D97-AF65-F5344CB8AC3E}">
        <p14:creationId xmlns:p14="http://schemas.microsoft.com/office/powerpoint/2010/main" val="438288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42dd6475ba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42dd6475ba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142dd6475ba_0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42dd6475ba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42dd6475ba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142dd6475ba_0_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42dd6475ba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42dd6475ba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142dd6475ba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42dd6475ba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42dd6475ba_0_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142dd6475ba_0_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42dd6475ba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42dd6475ba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142dd6475ba_0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6">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FBC02F1-4517-4F7D-BB32-62AFC7BD940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798" cy="6858000"/>
          </a:xfrm>
          <a:prstGeom prst="rect">
            <a:avLst/>
          </a:prstGeom>
        </p:spPr>
      </p:pic>
    </p:spTree>
    <p:extLst>
      <p:ext uri="{BB962C8B-B14F-4D97-AF65-F5344CB8AC3E}">
        <p14:creationId xmlns:p14="http://schemas.microsoft.com/office/powerpoint/2010/main" val="77775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
          <p:cNvSpPr>
            <a:spLocks noGrp="1"/>
          </p:cNvSpPr>
          <p:nvPr>
            <p:ph type="pic" idx="2"/>
          </p:nvPr>
        </p:nvSpPr>
        <p:spPr>
          <a:xfrm>
            <a:off x="5183188" y="987425"/>
            <a:ext cx="6172200" cy="4873625"/>
          </a:xfrm>
          <a:prstGeom prst="rect">
            <a:avLst/>
          </a:prstGeom>
          <a:noFill/>
          <a:ln>
            <a:noFill/>
          </a:ln>
        </p:spPr>
      </p:sp>
      <p:sp>
        <p:nvSpPr>
          <p:cNvPr id="68" name="Google Shape;68;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jp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jp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4.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9.png"/><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81.png"/><Relationship Id="rId5" Type="http://schemas.microsoft.com/office/2007/relationships/hdphoto" Target="../media/hdphoto1.wdp"/><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0"/>
            <a:ext cx="12192000" cy="1002242"/>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txBox="1">
            <a:spLocks noGrp="1"/>
          </p:cNvSpPr>
          <p:nvPr>
            <p:ph type="sldNum" idx="12"/>
          </p:nvPr>
        </p:nvSpPr>
        <p:spPr>
          <a:xfrm>
            <a:off x="9557275" y="6237773"/>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b="1" i="0" u="none" strike="noStrike" cap="none">
                <a:solidFill>
                  <a:srgbClr val="0000FF"/>
                </a:solidFill>
                <a:latin typeface="Arial"/>
                <a:ea typeface="Arial"/>
                <a:cs typeface="Arial"/>
                <a:sym typeface="Arial"/>
              </a:rPr>
              <a:t>1</a:t>
            </a:r>
            <a:endParaRPr b="1" i="0" u="none" strike="noStrike" cap="none">
              <a:solidFill>
                <a:srgbClr val="0000FF"/>
              </a:solidFill>
              <a:latin typeface="Arial"/>
              <a:ea typeface="Arial"/>
              <a:cs typeface="Arial"/>
              <a:sym typeface="Arial"/>
            </a:endParaRPr>
          </a:p>
        </p:txBody>
      </p:sp>
      <p:grpSp>
        <p:nvGrpSpPr>
          <p:cNvPr id="90" name="Google Shape;90;p1"/>
          <p:cNvGrpSpPr/>
          <p:nvPr/>
        </p:nvGrpSpPr>
        <p:grpSpPr>
          <a:xfrm>
            <a:off x="0" y="3549"/>
            <a:ext cx="11325801" cy="992859"/>
            <a:chOff x="12532" y="-64491"/>
            <a:chExt cx="11325801" cy="992859"/>
          </a:xfrm>
        </p:grpSpPr>
        <p:pic>
          <p:nvPicPr>
            <p:cNvPr id="91" name="Google Shape;91;p1"/>
            <p:cNvPicPr preferRelativeResize="0"/>
            <p:nvPr/>
          </p:nvPicPr>
          <p:blipFill rotWithShape="1">
            <a:blip r:embed="rId3">
              <a:alphaModFix/>
            </a:blip>
            <a:srcRect/>
            <a:stretch/>
          </p:blipFill>
          <p:spPr>
            <a:xfrm>
              <a:off x="12532" y="-64491"/>
              <a:ext cx="928048" cy="992859"/>
            </a:xfrm>
            <a:prstGeom prst="rect">
              <a:avLst/>
            </a:prstGeom>
            <a:noFill/>
            <a:ln>
              <a:noFill/>
            </a:ln>
          </p:spPr>
        </p:pic>
        <p:sp>
          <p:nvSpPr>
            <p:cNvPr id="92" name="Google Shape;92;p1"/>
            <p:cNvSpPr txBox="1"/>
            <p:nvPr/>
          </p:nvSpPr>
          <p:spPr>
            <a:xfrm>
              <a:off x="732433" y="98861"/>
              <a:ext cx="10605900" cy="800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a:solidFill>
                    <a:schemeClr val="lt1"/>
                  </a:solidFill>
                  <a:latin typeface="Arial"/>
                  <a:ea typeface="Arial"/>
                  <a:cs typeface="Arial"/>
                  <a:sym typeface="Arial"/>
                </a:rPr>
                <a:t>TRƯỜNG ĐẠI HỌC SƯ PHẠM KỸ THUẬT THÀNH PHỐ HỒ CHÍ MINH</a:t>
              </a:r>
              <a:endParaRPr/>
            </a:p>
            <a:p>
              <a:pPr marL="0" marR="0" lvl="0" indent="0" algn="ctr" rtl="0">
                <a:spcBef>
                  <a:spcPts val="0"/>
                </a:spcBef>
                <a:spcAft>
                  <a:spcPts val="0"/>
                </a:spcAft>
                <a:buNone/>
              </a:pPr>
              <a:r>
                <a:rPr lang="en-US" sz="2200" b="1" i="0" u="none" strike="noStrike" cap="none">
                  <a:solidFill>
                    <a:schemeClr val="lt1"/>
                  </a:solidFill>
                  <a:latin typeface="Arial"/>
                  <a:ea typeface="Arial"/>
                  <a:cs typeface="Arial"/>
                  <a:sym typeface="Arial"/>
                </a:rPr>
                <a:t>KHOA </a:t>
              </a:r>
              <a:r>
                <a:rPr lang="en-US" sz="2200" b="1">
                  <a:solidFill>
                    <a:schemeClr val="lt1"/>
                  </a:solidFill>
                </a:rPr>
                <a:t>ĐÀO TẠO CHẤT LƯỢNG CAO</a:t>
              </a:r>
              <a:endParaRPr sz="2200" b="1" i="0" u="none" strike="noStrike" cap="none">
                <a:solidFill>
                  <a:schemeClr val="lt1"/>
                </a:solidFill>
                <a:latin typeface="Arial"/>
                <a:ea typeface="Arial"/>
                <a:cs typeface="Arial"/>
                <a:sym typeface="Arial"/>
              </a:endParaRPr>
            </a:p>
          </p:txBody>
        </p:sp>
      </p:grpSp>
      <p:sp>
        <p:nvSpPr>
          <p:cNvPr id="93" name="Google Shape;93;p1"/>
          <p:cNvSpPr txBox="1"/>
          <p:nvPr/>
        </p:nvSpPr>
        <p:spPr>
          <a:xfrm>
            <a:off x="0" y="1407137"/>
            <a:ext cx="12192000"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C00000"/>
                </a:solidFill>
                <a:latin typeface="Arial"/>
                <a:ea typeface="Arial"/>
                <a:cs typeface="Arial"/>
                <a:sym typeface="Arial"/>
              </a:rPr>
              <a:t>ĐỒ ÁN TỐT NGHIỆP</a:t>
            </a:r>
            <a:endParaRPr sz="3200" b="1" i="0" u="none" strike="noStrike" cap="none">
              <a:solidFill>
                <a:srgbClr val="FF0000"/>
              </a:solidFill>
              <a:latin typeface="Arial"/>
              <a:ea typeface="Arial"/>
              <a:cs typeface="Arial"/>
              <a:sym typeface="Arial"/>
            </a:endParaRPr>
          </a:p>
        </p:txBody>
      </p:sp>
      <p:sp>
        <p:nvSpPr>
          <p:cNvPr id="94" name="Google Shape;94;p1"/>
          <p:cNvSpPr txBox="1">
            <a:spLocks noGrp="1"/>
          </p:cNvSpPr>
          <p:nvPr>
            <p:ph type="subTitle" idx="1"/>
          </p:nvPr>
        </p:nvSpPr>
        <p:spPr>
          <a:xfrm>
            <a:off x="719901" y="1603713"/>
            <a:ext cx="11181812" cy="1752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2500"/>
              <a:buNone/>
            </a:pPr>
            <a:endParaRPr sz="3600" b="1">
              <a:solidFill>
                <a:srgbClr val="C00000"/>
              </a:solidFill>
            </a:endParaRPr>
          </a:p>
          <a:p>
            <a:pPr marL="0" lvl="0" indent="0" algn="ctr" rtl="0">
              <a:lnSpc>
                <a:spcPct val="150000"/>
              </a:lnSpc>
              <a:spcBef>
                <a:spcPts val="0"/>
              </a:spcBef>
              <a:spcAft>
                <a:spcPts val="0"/>
              </a:spcAft>
              <a:buClr>
                <a:srgbClr val="C00000"/>
              </a:buClr>
              <a:buSzPts val="2500"/>
              <a:buNone/>
            </a:pPr>
            <a:r>
              <a:rPr lang="en-US" sz="3600" b="1">
                <a:solidFill>
                  <a:srgbClr val="C00000"/>
                </a:solidFill>
                <a:latin typeface="Arial"/>
                <a:ea typeface="Arial"/>
                <a:cs typeface="Arial"/>
                <a:sym typeface="Arial"/>
              </a:rPr>
              <a:t>ĐỀ TÀI: HỆ THỐNG NHIÊN LIỆU CNG TRÊN XE HYUNDAI SUPER AERO CITY</a:t>
            </a:r>
            <a:endParaRPr sz="3600" b="1">
              <a:solidFill>
                <a:srgbClr val="C00000"/>
              </a:solidFill>
              <a:latin typeface="Arial"/>
              <a:ea typeface="Arial"/>
              <a:cs typeface="Arial"/>
              <a:sym typeface="Arial"/>
            </a:endParaRPr>
          </a:p>
        </p:txBody>
      </p:sp>
      <p:graphicFrame>
        <p:nvGraphicFramePr>
          <p:cNvPr id="95" name="Google Shape;95;p1"/>
          <p:cNvGraphicFramePr/>
          <p:nvPr>
            <p:extLst>
              <p:ext uri="{D42A27DB-BD31-4B8C-83A1-F6EECF244321}">
                <p14:modId xmlns:p14="http://schemas.microsoft.com/office/powerpoint/2010/main" val="1392386809"/>
              </p:ext>
            </p:extLst>
          </p:nvPr>
        </p:nvGraphicFramePr>
        <p:xfrm>
          <a:off x="3635926" y="3905978"/>
          <a:ext cx="8556074" cy="2331795"/>
        </p:xfrm>
        <a:graphic>
          <a:graphicData uri="http://schemas.openxmlformats.org/drawingml/2006/table">
            <a:tbl>
              <a:tblPr>
                <a:noFill/>
                <a:tableStyleId>{C6F0D701-3E6A-4EF9-A377-9026669F07DF}</a:tableStyleId>
              </a:tblPr>
              <a:tblGrid>
                <a:gridCol w="3019785">
                  <a:extLst>
                    <a:ext uri="{9D8B030D-6E8A-4147-A177-3AD203B41FA5}">
                      <a16:colId xmlns:a16="http://schemas.microsoft.com/office/drawing/2014/main" val="20000"/>
                    </a:ext>
                  </a:extLst>
                </a:gridCol>
                <a:gridCol w="301989">
                  <a:extLst>
                    <a:ext uri="{9D8B030D-6E8A-4147-A177-3AD203B41FA5}">
                      <a16:colId xmlns:a16="http://schemas.microsoft.com/office/drawing/2014/main" val="20001"/>
                    </a:ext>
                  </a:extLst>
                </a:gridCol>
                <a:gridCol w="3120456">
                  <a:extLst>
                    <a:ext uri="{9D8B030D-6E8A-4147-A177-3AD203B41FA5}">
                      <a16:colId xmlns:a16="http://schemas.microsoft.com/office/drawing/2014/main" val="20002"/>
                    </a:ext>
                  </a:extLst>
                </a:gridCol>
                <a:gridCol w="2113844">
                  <a:extLst>
                    <a:ext uri="{9D8B030D-6E8A-4147-A177-3AD203B41FA5}">
                      <a16:colId xmlns:a16="http://schemas.microsoft.com/office/drawing/2014/main" val="20003"/>
                    </a:ext>
                  </a:extLst>
                </a:gridCol>
              </a:tblGrid>
              <a:tr h="622375">
                <a:tc>
                  <a:txBody>
                    <a:bodyPr/>
                    <a:lstStyle/>
                    <a:p>
                      <a:pPr marL="0" marR="0" lvl="0" indent="0" algn="l" rtl="0">
                        <a:spcBef>
                          <a:spcPts val="0"/>
                        </a:spcBef>
                        <a:spcAft>
                          <a:spcPts val="0"/>
                        </a:spcAft>
                        <a:buClr>
                          <a:schemeClr val="dk1"/>
                        </a:buClr>
                        <a:buSzPts val="2000"/>
                        <a:buFont typeface="Calibri"/>
                        <a:buNone/>
                      </a:pPr>
                      <a:r>
                        <a:rPr lang="en-US" sz="1600" b="1" u="none" strike="noStrike" cap="none">
                          <a:solidFill>
                            <a:schemeClr val="dk1"/>
                          </a:solidFill>
                          <a:latin typeface="+mn-lt"/>
                          <a:ea typeface="Calibri"/>
                          <a:cs typeface="Calibri"/>
                          <a:sym typeface="Calibri"/>
                        </a:rPr>
                        <a:t>GIÁO VIÊN HƯỚNG DẪN</a:t>
                      </a:r>
                      <a:endParaRPr sz="1600" b="1" u="none" strike="noStrike" cap="none">
                        <a:solidFill>
                          <a:schemeClr val="dk1"/>
                        </a:solidFill>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2000"/>
                        <a:buFont typeface="Calibri"/>
                        <a:buNone/>
                      </a:pPr>
                      <a:r>
                        <a:rPr lang="en-US" sz="1600" b="1" u="none" strike="noStrike" cap="none">
                          <a:latin typeface="+mn-lt"/>
                          <a:ea typeface="Calibri"/>
                          <a:cs typeface="Calibri"/>
                          <a:sym typeface="Calibri"/>
                        </a:rPr>
                        <a:t>:</a:t>
                      </a:r>
                      <a:endParaRPr sz="1600">
                        <a:latin typeface="+mn-l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2000"/>
                        <a:buFont typeface="Calibri"/>
                        <a:buNone/>
                      </a:pPr>
                      <a:r>
                        <a:rPr lang="en-US" sz="1600" b="1" u="none" strike="noStrike" cap="none">
                          <a:latin typeface="+mn-lt"/>
                          <a:ea typeface="Calibri"/>
                          <a:cs typeface="Calibri"/>
                          <a:sym typeface="Calibri"/>
                        </a:rPr>
                        <a:t>THẦY ĐINH TẤN NGỌC</a:t>
                      </a:r>
                      <a:endParaRPr sz="1600">
                        <a:latin typeface="+mn-l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2000"/>
                        <a:buFont typeface="Calibri"/>
                        <a:buNone/>
                      </a:pPr>
                      <a:endParaRPr sz="1600" b="1" u="none" strike="noStrike" cap="none">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51775">
                <a:tc>
                  <a:txBody>
                    <a:bodyPr/>
                    <a:lstStyle/>
                    <a:p>
                      <a:pPr marL="0" marR="0" lvl="0" indent="0" algn="l" rtl="0">
                        <a:spcBef>
                          <a:spcPts val="0"/>
                        </a:spcBef>
                        <a:spcAft>
                          <a:spcPts val="0"/>
                        </a:spcAft>
                        <a:buClr>
                          <a:schemeClr val="dk1"/>
                        </a:buClr>
                        <a:buSzPts val="2000"/>
                        <a:buFont typeface="Calibri"/>
                        <a:buNone/>
                      </a:pPr>
                      <a:r>
                        <a:rPr lang="en-US" sz="1600" b="1" u="none" strike="noStrike" cap="none">
                          <a:latin typeface="+mn-lt"/>
                          <a:ea typeface="Calibri"/>
                          <a:cs typeface="Calibri"/>
                          <a:sym typeface="Calibri"/>
                        </a:rPr>
                        <a:t>SINH VIÊN THỰC HIỆN</a:t>
                      </a:r>
                      <a:endParaRPr sz="1600">
                        <a:latin typeface="+mn-l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2000"/>
                        <a:buFont typeface="Calibri"/>
                        <a:buNone/>
                      </a:pPr>
                      <a:r>
                        <a:rPr lang="en-US" sz="1600" b="1" u="none" strike="noStrike" cap="none">
                          <a:latin typeface="+mn-lt"/>
                          <a:ea typeface="Calibri"/>
                          <a:cs typeface="Calibri"/>
                          <a:sym typeface="Calibri"/>
                        </a:rPr>
                        <a:t>:</a:t>
                      </a:r>
                      <a:endParaRPr sz="1600">
                        <a:latin typeface="+mn-l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2000"/>
                        <a:buFont typeface="Calibri"/>
                        <a:buNone/>
                      </a:pPr>
                      <a:r>
                        <a:rPr lang="en-US" sz="1600" b="1" u="none" strike="noStrike" cap="none">
                          <a:latin typeface="+mn-lt"/>
                          <a:ea typeface="Calibri"/>
                          <a:cs typeface="Calibri"/>
                          <a:sym typeface="Calibri"/>
                        </a:rPr>
                        <a:t>PHAN VŨ ANH QUÂN</a:t>
                      </a:r>
                      <a:endParaRPr sz="1600">
                        <a:latin typeface="+mn-l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2000"/>
                        <a:buFont typeface="Calibri"/>
                        <a:buNone/>
                      </a:pPr>
                      <a:r>
                        <a:rPr lang="en-US" sz="1600" b="1" i="0" u="none" strike="noStrike" cap="none">
                          <a:solidFill>
                            <a:schemeClr val="dk1"/>
                          </a:solidFill>
                          <a:latin typeface="+mn-lt"/>
                          <a:ea typeface="Calibri"/>
                          <a:cs typeface="Calibri"/>
                          <a:sym typeface="Calibri"/>
                        </a:rPr>
                        <a:t>18145215</a:t>
                      </a:r>
                      <a:endParaRPr sz="1600" b="1" u="none" strike="noStrike" cap="none">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51775">
                <a:tc>
                  <a:txBody>
                    <a:bodyPr/>
                    <a:lstStyle/>
                    <a:p>
                      <a:pPr marL="0" marR="0" lvl="0" indent="0" algn="l" rtl="0">
                        <a:spcBef>
                          <a:spcPts val="0"/>
                        </a:spcBef>
                        <a:spcAft>
                          <a:spcPts val="0"/>
                        </a:spcAft>
                        <a:buClr>
                          <a:schemeClr val="dk1"/>
                        </a:buClr>
                        <a:buSzPts val="2000"/>
                        <a:buFont typeface="Calibri"/>
                        <a:buNone/>
                      </a:pPr>
                      <a:endParaRPr sz="1600" b="1" u="none" strike="noStrike" cap="none">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2000"/>
                        <a:buFont typeface="Calibri"/>
                        <a:buNone/>
                      </a:pPr>
                      <a:endParaRPr sz="1600" b="1" u="none" strike="noStrike" cap="none">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2000"/>
                        <a:buFont typeface="Calibri"/>
                        <a:buNone/>
                      </a:pPr>
                      <a:r>
                        <a:rPr lang="en-US" sz="1600" b="1" u="none" strike="noStrike" cap="none">
                          <a:latin typeface="+mn-lt"/>
                          <a:ea typeface="Calibri"/>
                          <a:cs typeface="Calibri"/>
                          <a:sym typeface="Calibri"/>
                        </a:rPr>
                        <a:t>LÊ THUẬN HÒA</a:t>
                      </a:r>
                      <a:endParaRPr sz="1600">
                        <a:latin typeface="+mn-l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Clr>
                          <a:schemeClr val="dk1"/>
                        </a:buClr>
                        <a:buSzPts val="2000"/>
                        <a:buFont typeface="Calibri"/>
                        <a:buNone/>
                      </a:pPr>
                      <a:r>
                        <a:rPr lang="en-US" sz="1600" b="1" u="none" strike="noStrike" cap="none">
                          <a:latin typeface="+mn-lt"/>
                          <a:ea typeface="Calibri"/>
                          <a:cs typeface="Calibri"/>
                          <a:sym typeface="Calibri"/>
                        </a:rPr>
                        <a:t>18145124</a:t>
                      </a:r>
                      <a:endParaRPr sz="1600">
                        <a:latin typeface="+mn-lt"/>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24725">
                <a:tc>
                  <a:txBody>
                    <a:bodyPr/>
                    <a:lstStyle/>
                    <a:p>
                      <a:pPr marL="0" marR="0" lvl="0" indent="0" algn="l" rtl="0">
                        <a:spcBef>
                          <a:spcPts val="0"/>
                        </a:spcBef>
                        <a:spcAft>
                          <a:spcPts val="0"/>
                        </a:spcAft>
                        <a:buClr>
                          <a:schemeClr val="dk1"/>
                        </a:buClr>
                        <a:buSzPts val="1800"/>
                        <a:buFont typeface="Calibri"/>
                        <a:buNone/>
                      </a:pPr>
                      <a:endParaRPr sz="1600" b="1" u="none" strike="noStrike" cap="none">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endParaRPr sz="1600" b="1" u="none" strike="noStrike" cap="none">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1">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b="1">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24725">
                <a:tc>
                  <a:txBody>
                    <a:bodyPr/>
                    <a:lstStyle/>
                    <a:p>
                      <a:pPr marL="0" marR="0" lvl="0" indent="0" algn="l" rtl="0">
                        <a:spcBef>
                          <a:spcPts val="0"/>
                        </a:spcBef>
                        <a:spcAft>
                          <a:spcPts val="0"/>
                        </a:spcAft>
                        <a:buClr>
                          <a:schemeClr val="dk1"/>
                        </a:buClr>
                        <a:buSzPts val="1800"/>
                        <a:buFont typeface="Calibri"/>
                        <a:buNone/>
                      </a:pPr>
                      <a:endParaRPr sz="1600">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endParaRPr sz="1600">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32825">
                <a:tc>
                  <a:txBody>
                    <a:bodyPr/>
                    <a:lstStyle/>
                    <a:p>
                      <a:pPr marL="0" marR="0" lvl="0" indent="0" algn="l" rtl="0">
                        <a:spcBef>
                          <a:spcPts val="0"/>
                        </a:spcBef>
                        <a:spcAft>
                          <a:spcPts val="0"/>
                        </a:spcAft>
                        <a:buClr>
                          <a:schemeClr val="dk1"/>
                        </a:buClr>
                        <a:buSzPts val="1800"/>
                        <a:buFont typeface="Calibri"/>
                        <a:buNone/>
                      </a:pPr>
                      <a:endParaRPr sz="1600">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Clr>
                          <a:schemeClr val="dk1"/>
                        </a:buClr>
                        <a:buSzPts val="1800"/>
                        <a:buFont typeface="Calibri"/>
                        <a:buNone/>
                      </a:pPr>
                      <a:endParaRPr sz="1600">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600">
                        <a:latin typeface="+mn-lt"/>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96" name="Google Shape;96;p1"/>
          <p:cNvPicPr preferRelativeResize="0"/>
          <p:nvPr/>
        </p:nvPicPr>
        <p:blipFill rotWithShape="1">
          <a:blip r:embed="rId4">
            <a:alphaModFix/>
          </a:blip>
          <a:srcRect/>
          <a:stretch/>
        </p:blipFill>
        <p:spPr>
          <a:xfrm>
            <a:off x="387589" y="3985251"/>
            <a:ext cx="3248337" cy="1997917"/>
          </a:xfrm>
          <a:prstGeom prst="rect">
            <a:avLst/>
          </a:prstGeom>
          <a:noFill/>
          <a:ln>
            <a:noFill/>
          </a:ln>
        </p:spPr>
      </p:pic>
      <p:pic>
        <p:nvPicPr>
          <p:cNvPr id="97" name="Google Shape;97;p1"/>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142dd6475ba_0_128"/>
          <p:cNvSpPr txBox="1">
            <a:spLocks noGrp="1"/>
          </p:cNvSpPr>
          <p:nvPr>
            <p:ph type="sldNum" idx="12"/>
          </p:nvPr>
        </p:nvSpPr>
        <p:spPr>
          <a:xfrm>
            <a:off x="8947675" y="61881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highlight>
                  <a:schemeClr val="lt1"/>
                </a:highlight>
                <a:latin typeface="Arial"/>
                <a:ea typeface="Arial"/>
                <a:cs typeface="Arial"/>
                <a:sym typeface="Arial"/>
              </a:rPr>
              <a:t>10</a:t>
            </a:fld>
            <a:endParaRPr b="1">
              <a:solidFill>
                <a:srgbClr val="0000FF"/>
              </a:solidFill>
              <a:highlight>
                <a:schemeClr val="lt1"/>
              </a:highlight>
              <a:latin typeface="Arial"/>
              <a:ea typeface="Arial"/>
              <a:cs typeface="Arial"/>
              <a:sym typeface="Arial"/>
            </a:endParaRPr>
          </a:p>
        </p:txBody>
      </p:sp>
      <p:pic>
        <p:nvPicPr>
          <p:cNvPr id="241" name="Google Shape;241;g142dd6475ba_0_128"/>
          <p:cNvPicPr preferRelativeResize="0"/>
          <p:nvPr/>
        </p:nvPicPr>
        <p:blipFill>
          <a:blip r:embed="rId3">
            <a:alphaModFix/>
          </a:blip>
          <a:stretch>
            <a:fillRect/>
          </a:stretch>
        </p:blipFill>
        <p:spPr>
          <a:xfrm>
            <a:off x="464024" y="1422400"/>
            <a:ext cx="5737925" cy="3809865"/>
          </a:xfrm>
          <a:prstGeom prst="rect">
            <a:avLst/>
          </a:prstGeom>
          <a:noFill/>
          <a:ln>
            <a:noFill/>
          </a:ln>
        </p:spPr>
      </p:pic>
      <p:pic>
        <p:nvPicPr>
          <p:cNvPr id="242" name="Google Shape;242;g142dd6475ba_0_128"/>
          <p:cNvPicPr preferRelativeResize="0"/>
          <p:nvPr/>
        </p:nvPicPr>
        <p:blipFill>
          <a:blip r:embed="rId4">
            <a:alphaModFix/>
          </a:blip>
          <a:stretch>
            <a:fillRect/>
          </a:stretch>
        </p:blipFill>
        <p:spPr>
          <a:xfrm>
            <a:off x="6201949" y="1567964"/>
            <a:ext cx="5737924" cy="3722071"/>
          </a:xfrm>
          <a:prstGeom prst="rect">
            <a:avLst/>
          </a:prstGeom>
          <a:noFill/>
          <a:ln>
            <a:noFill/>
          </a:ln>
        </p:spPr>
      </p:pic>
      <p:sp>
        <p:nvSpPr>
          <p:cNvPr id="2" name="Google Shape;250;g14528a861d5_0_0">
            <a:extLst>
              <a:ext uri="{FF2B5EF4-FFF2-40B4-BE49-F238E27FC236}">
                <a16:creationId xmlns:a16="http://schemas.microsoft.com/office/drawing/2014/main" id="{CA2282E4-BE96-FFF7-9EC8-F25F36B41480}"/>
              </a:ext>
            </a:extLst>
          </p:cNvPr>
          <p:cNvSpPr/>
          <p:nvPr/>
        </p:nvSpPr>
        <p:spPr>
          <a:xfrm>
            <a:off x="0" y="228119"/>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 name="Google Shape;251;g14528a861d5_0_0">
            <a:extLst>
              <a:ext uri="{FF2B5EF4-FFF2-40B4-BE49-F238E27FC236}">
                <a16:creationId xmlns:a16="http://schemas.microsoft.com/office/drawing/2014/main" id="{C249D69E-5AF0-CA34-978B-147DAC569FD6}"/>
              </a:ext>
            </a:extLst>
          </p:cNvPr>
          <p:cNvPicPr preferRelativeResize="0"/>
          <p:nvPr/>
        </p:nvPicPr>
        <p:blipFill rotWithShape="1">
          <a:blip r:embed="rId5">
            <a:alphaModFix/>
          </a:blip>
          <a:srcRect/>
          <a:stretch/>
        </p:blipFill>
        <p:spPr>
          <a:xfrm>
            <a:off x="0" y="247637"/>
            <a:ext cx="928048" cy="992859"/>
          </a:xfrm>
          <a:prstGeom prst="rect">
            <a:avLst/>
          </a:prstGeom>
          <a:noFill/>
          <a:ln>
            <a:noFill/>
          </a:ln>
        </p:spPr>
      </p:pic>
      <p:pic>
        <p:nvPicPr>
          <p:cNvPr id="4" name="Google Shape;256;g14528a861d5_0_0">
            <a:extLst>
              <a:ext uri="{FF2B5EF4-FFF2-40B4-BE49-F238E27FC236}">
                <a16:creationId xmlns:a16="http://schemas.microsoft.com/office/drawing/2014/main" id="{C521F8C2-D31B-7017-4E2D-0204706C6A77}"/>
              </a:ext>
            </a:extLst>
          </p:cNvPr>
          <p:cNvPicPr preferRelativeResize="0"/>
          <p:nvPr/>
        </p:nvPicPr>
        <p:blipFill>
          <a:blip r:embed="rId6">
            <a:alphaModFix/>
          </a:blip>
          <a:stretch>
            <a:fillRect/>
          </a:stretch>
        </p:blipFill>
        <p:spPr>
          <a:xfrm>
            <a:off x="11189750" y="238246"/>
            <a:ext cx="1002250" cy="1002250"/>
          </a:xfrm>
          <a:prstGeom prst="rect">
            <a:avLst/>
          </a:prstGeom>
          <a:noFill/>
          <a:ln>
            <a:noFill/>
          </a:ln>
        </p:spPr>
      </p:pic>
      <p:sp>
        <p:nvSpPr>
          <p:cNvPr id="8" name="Google Shape;240;g142dd6475ba_0_128">
            <a:extLst>
              <a:ext uri="{FF2B5EF4-FFF2-40B4-BE49-F238E27FC236}">
                <a16:creationId xmlns:a16="http://schemas.microsoft.com/office/drawing/2014/main" id="{2D86B284-235A-F80F-581B-A0109D3C88CC}"/>
              </a:ext>
            </a:extLst>
          </p:cNvPr>
          <p:cNvSpPr txBox="1"/>
          <p:nvPr/>
        </p:nvSpPr>
        <p:spPr>
          <a:xfrm>
            <a:off x="583850" y="218042"/>
            <a:ext cx="10605900" cy="10773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 Giới thiệu về động cơ C6AC trên xe Hyundai Super Aero City</a:t>
            </a:r>
            <a:endParaRPr sz="3200" b="1">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96DAFB-87C8-662F-617B-E5104504A5F2}"/>
              </a:ext>
            </a:extLst>
          </p:cNvPr>
          <p:cNvSpPr>
            <a:spLocks noGrp="1"/>
          </p:cNvSpPr>
          <p:nvPr>
            <p:ph type="sldNum" idx="12"/>
          </p:nvPr>
        </p:nvSpPr>
        <p:spPr>
          <a:xfrm>
            <a:off x="8947675" y="6215449"/>
            <a:ext cx="2743200" cy="365125"/>
          </a:xfrm>
        </p:spPr>
        <p:txBody>
          <a:bodyPr/>
          <a:lstStyle/>
          <a:p>
            <a:pPr marL="0" lvl="0" indent="0" algn="r" rtl="0">
              <a:spcBef>
                <a:spcPts val="0"/>
              </a:spcBef>
              <a:spcAft>
                <a:spcPts val="0"/>
              </a:spcAft>
              <a:buNone/>
            </a:pPr>
            <a:fld id="{00000000-1234-1234-1234-123412341234}" type="slidenum">
              <a:rPr lang="en-US" b="1" smtClean="0">
                <a:solidFill>
                  <a:srgbClr val="0070C0"/>
                </a:solidFill>
                <a:latin typeface="Arial" panose="020B0604020202020204" pitchFamily="34" charset="0"/>
                <a:cs typeface="Arial" panose="020B0604020202020204" pitchFamily="34" charset="0"/>
              </a:rPr>
              <a:t>11</a:t>
            </a:fld>
            <a:endParaRPr lang="en-US" b="1">
              <a:solidFill>
                <a:srgbClr val="0070C0"/>
              </a:solidFill>
              <a:latin typeface="Arial" panose="020B0604020202020204" pitchFamily="34" charset="0"/>
              <a:cs typeface="Arial" panose="020B0604020202020204" pitchFamily="34" charset="0"/>
            </a:endParaRPr>
          </a:p>
        </p:txBody>
      </p:sp>
      <p:sp>
        <p:nvSpPr>
          <p:cNvPr id="6" name="Google Shape;250;g14528a861d5_0_0">
            <a:extLst>
              <a:ext uri="{FF2B5EF4-FFF2-40B4-BE49-F238E27FC236}">
                <a16:creationId xmlns:a16="http://schemas.microsoft.com/office/drawing/2014/main" id="{22A6C28A-E292-EB6A-48E1-D2F189C52BDF}"/>
              </a:ext>
            </a:extLst>
          </p:cNvPr>
          <p:cNvSpPr/>
          <p:nvPr/>
        </p:nvSpPr>
        <p:spPr>
          <a:xfrm>
            <a:off x="0" y="228119"/>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251;g14528a861d5_0_0">
            <a:extLst>
              <a:ext uri="{FF2B5EF4-FFF2-40B4-BE49-F238E27FC236}">
                <a16:creationId xmlns:a16="http://schemas.microsoft.com/office/drawing/2014/main" id="{774070D4-2616-2428-D2A1-2D2C2AEAD14C}"/>
              </a:ext>
            </a:extLst>
          </p:cNvPr>
          <p:cNvPicPr preferRelativeResize="0"/>
          <p:nvPr/>
        </p:nvPicPr>
        <p:blipFill rotWithShape="1">
          <a:blip r:embed="rId2">
            <a:alphaModFix/>
          </a:blip>
          <a:srcRect/>
          <a:stretch/>
        </p:blipFill>
        <p:spPr>
          <a:xfrm>
            <a:off x="0" y="247637"/>
            <a:ext cx="928048" cy="992859"/>
          </a:xfrm>
          <a:prstGeom prst="rect">
            <a:avLst/>
          </a:prstGeom>
          <a:noFill/>
          <a:ln>
            <a:noFill/>
          </a:ln>
        </p:spPr>
      </p:pic>
      <p:pic>
        <p:nvPicPr>
          <p:cNvPr id="8" name="Google Shape;256;g14528a861d5_0_0">
            <a:extLst>
              <a:ext uri="{FF2B5EF4-FFF2-40B4-BE49-F238E27FC236}">
                <a16:creationId xmlns:a16="http://schemas.microsoft.com/office/drawing/2014/main" id="{5733A254-8FFC-0A62-55E0-0E2316AC4555}"/>
              </a:ext>
            </a:extLst>
          </p:cNvPr>
          <p:cNvPicPr preferRelativeResize="0"/>
          <p:nvPr/>
        </p:nvPicPr>
        <p:blipFill>
          <a:blip r:embed="rId3">
            <a:alphaModFix/>
          </a:blip>
          <a:stretch>
            <a:fillRect/>
          </a:stretch>
        </p:blipFill>
        <p:spPr>
          <a:xfrm>
            <a:off x="11189750" y="238246"/>
            <a:ext cx="1002250" cy="1002250"/>
          </a:xfrm>
          <a:prstGeom prst="rect">
            <a:avLst/>
          </a:prstGeom>
          <a:noFill/>
          <a:ln>
            <a:noFill/>
          </a:ln>
        </p:spPr>
      </p:pic>
      <p:sp>
        <p:nvSpPr>
          <p:cNvPr id="9" name="Google Shape;240;g142dd6475ba_0_128">
            <a:extLst>
              <a:ext uri="{FF2B5EF4-FFF2-40B4-BE49-F238E27FC236}">
                <a16:creationId xmlns:a16="http://schemas.microsoft.com/office/drawing/2014/main" id="{3215506B-9941-2B87-5A4A-7966CE42757A}"/>
              </a:ext>
            </a:extLst>
          </p:cNvPr>
          <p:cNvSpPr txBox="1"/>
          <p:nvPr/>
        </p:nvSpPr>
        <p:spPr>
          <a:xfrm>
            <a:off x="583850" y="163196"/>
            <a:ext cx="10605900" cy="10773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 Giới thiệu về động cơ C6AC trên xe Hyundai Super Aero City</a:t>
            </a:r>
            <a:endParaRPr sz="3200" b="1">
              <a:solidFill>
                <a:schemeClr val="lt1"/>
              </a:solidFill>
            </a:endParaRPr>
          </a:p>
        </p:txBody>
      </p:sp>
      <p:pic>
        <p:nvPicPr>
          <p:cNvPr id="11" name="Picture 10" descr="A blue bus on the street&#10;&#10;Description automatically generated">
            <a:extLst>
              <a:ext uri="{FF2B5EF4-FFF2-40B4-BE49-F238E27FC236}">
                <a16:creationId xmlns:a16="http://schemas.microsoft.com/office/drawing/2014/main" id="{7B43530E-7BAC-3C96-8B0F-CA3A2559E66F}"/>
              </a:ext>
            </a:extLst>
          </p:cNvPr>
          <p:cNvPicPr>
            <a:picLocks noChangeAspect="1"/>
          </p:cNvPicPr>
          <p:nvPr/>
        </p:nvPicPr>
        <p:blipFill>
          <a:blip r:embed="rId4"/>
          <a:stretch>
            <a:fillRect/>
          </a:stretch>
        </p:blipFill>
        <p:spPr>
          <a:xfrm>
            <a:off x="583850" y="1358218"/>
            <a:ext cx="4120342" cy="2482506"/>
          </a:xfrm>
          <a:prstGeom prst="rect">
            <a:avLst/>
          </a:prstGeom>
        </p:spPr>
      </p:pic>
      <p:pic>
        <p:nvPicPr>
          <p:cNvPr id="13" name="Picture 12" descr="A blue bus parked on the side of the road&#10;&#10;Description automatically generated with low confidence">
            <a:extLst>
              <a:ext uri="{FF2B5EF4-FFF2-40B4-BE49-F238E27FC236}">
                <a16:creationId xmlns:a16="http://schemas.microsoft.com/office/drawing/2014/main" id="{1C26546A-449A-9A16-AC39-946AD5B5C815}"/>
              </a:ext>
            </a:extLst>
          </p:cNvPr>
          <p:cNvPicPr>
            <a:picLocks noChangeAspect="1"/>
          </p:cNvPicPr>
          <p:nvPr/>
        </p:nvPicPr>
        <p:blipFill>
          <a:blip r:embed="rId5"/>
          <a:stretch>
            <a:fillRect/>
          </a:stretch>
        </p:blipFill>
        <p:spPr>
          <a:xfrm>
            <a:off x="7386320" y="1348141"/>
            <a:ext cx="3803430" cy="2533713"/>
          </a:xfrm>
          <a:prstGeom prst="rect">
            <a:avLst/>
          </a:prstGeom>
        </p:spPr>
      </p:pic>
      <p:pic>
        <p:nvPicPr>
          <p:cNvPr id="15" name="Picture 14" descr="A blue bus on the street&#10;&#10;Description automatically generated with medium confidence">
            <a:extLst>
              <a:ext uri="{FF2B5EF4-FFF2-40B4-BE49-F238E27FC236}">
                <a16:creationId xmlns:a16="http://schemas.microsoft.com/office/drawing/2014/main" id="{ED247D64-5C57-3622-B577-40D262FD9ED8}"/>
              </a:ext>
            </a:extLst>
          </p:cNvPr>
          <p:cNvPicPr>
            <a:picLocks noChangeAspect="1"/>
          </p:cNvPicPr>
          <p:nvPr/>
        </p:nvPicPr>
        <p:blipFill>
          <a:blip r:embed="rId6"/>
          <a:stretch>
            <a:fillRect/>
          </a:stretch>
        </p:blipFill>
        <p:spPr>
          <a:xfrm>
            <a:off x="4312285" y="3958446"/>
            <a:ext cx="3933190" cy="2622127"/>
          </a:xfrm>
          <a:prstGeom prst="rect">
            <a:avLst/>
          </a:prstGeom>
        </p:spPr>
      </p:pic>
    </p:spTree>
    <p:extLst>
      <p:ext uri="{BB962C8B-B14F-4D97-AF65-F5344CB8AC3E}">
        <p14:creationId xmlns:p14="http://schemas.microsoft.com/office/powerpoint/2010/main" val="264552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4528a861d5_0_0"/>
          <p:cNvSpPr txBox="1">
            <a:spLocks noGrp="1"/>
          </p:cNvSpPr>
          <p:nvPr>
            <p:ph type="sldNum" idx="12"/>
          </p:nvPr>
        </p:nvSpPr>
        <p:spPr>
          <a:xfrm>
            <a:off x="8942572" y="6295208"/>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12</a:t>
            </a:fld>
            <a:endParaRPr b="1">
              <a:solidFill>
                <a:srgbClr val="0000FF"/>
              </a:solidFill>
              <a:latin typeface="Arial"/>
              <a:ea typeface="Arial"/>
              <a:cs typeface="Arial"/>
              <a:sym typeface="Arial"/>
            </a:endParaRPr>
          </a:p>
        </p:txBody>
      </p:sp>
      <p:sp>
        <p:nvSpPr>
          <p:cNvPr id="250" name="Google Shape;250;g14528a861d5_0_0"/>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51" name="Google Shape;251;g14528a861d5_0_0"/>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252" name="Google Shape;252;g14528a861d5_0_0"/>
          <p:cNvSpPr txBox="1"/>
          <p:nvPr/>
        </p:nvSpPr>
        <p:spPr>
          <a:xfrm>
            <a:off x="793050"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Hệ thống làm mát</a:t>
            </a:r>
            <a:endParaRPr sz="3200" b="1">
              <a:solidFill>
                <a:schemeClr val="lt1"/>
              </a:solidFill>
            </a:endParaRPr>
          </a:p>
        </p:txBody>
      </p:sp>
      <p:pic>
        <p:nvPicPr>
          <p:cNvPr id="253" name="Google Shape;253;g14528a861d5_0_0"/>
          <p:cNvPicPr preferRelativeResize="0"/>
          <p:nvPr/>
        </p:nvPicPr>
        <p:blipFill>
          <a:blip r:embed="rId4">
            <a:alphaModFix/>
          </a:blip>
          <a:stretch>
            <a:fillRect/>
          </a:stretch>
        </p:blipFill>
        <p:spPr>
          <a:xfrm>
            <a:off x="793050" y="1174583"/>
            <a:ext cx="5137205" cy="3697056"/>
          </a:xfrm>
          <a:prstGeom prst="rect">
            <a:avLst/>
          </a:prstGeom>
          <a:noFill/>
          <a:ln>
            <a:noFill/>
          </a:ln>
        </p:spPr>
      </p:pic>
      <p:pic>
        <p:nvPicPr>
          <p:cNvPr id="254" name="Google Shape;254;g14528a861d5_0_0"/>
          <p:cNvPicPr preferRelativeResize="0"/>
          <p:nvPr/>
        </p:nvPicPr>
        <p:blipFill>
          <a:blip r:embed="rId5">
            <a:alphaModFix/>
          </a:blip>
          <a:stretch>
            <a:fillRect/>
          </a:stretch>
        </p:blipFill>
        <p:spPr>
          <a:xfrm>
            <a:off x="6169575" y="1179300"/>
            <a:ext cx="5545995" cy="3771275"/>
          </a:xfrm>
          <a:prstGeom prst="rect">
            <a:avLst/>
          </a:prstGeom>
          <a:noFill/>
          <a:ln>
            <a:noFill/>
          </a:ln>
        </p:spPr>
      </p:pic>
      <p:sp>
        <p:nvSpPr>
          <p:cNvPr id="255" name="Google Shape;255;g14528a861d5_0_0"/>
          <p:cNvSpPr txBox="1"/>
          <p:nvPr/>
        </p:nvSpPr>
        <p:spPr>
          <a:xfrm>
            <a:off x="290600" y="5127575"/>
            <a:ext cx="1204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t>Hệ thống làm mát sử dụng phương pháp làm mát tuần hoàn cưỡng bức bằng nước</a:t>
            </a:r>
            <a:endParaRPr sz="2400"/>
          </a:p>
        </p:txBody>
      </p:sp>
      <p:pic>
        <p:nvPicPr>
          <p:cNvPr id="256" name="Google Shape;256;g14528a861d5_0_0"/>
          <p:cNvPicPr preferRelativeResize="0"/>
          <p:nvPr/>
        </p:nvPicPr>
        <p:blipFill>
          <a:blip r:embed="rId6">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14528a861d5_0_15"/>
          <p:cNvSpPr txBox="1">
            <a:spLocks noGrp="1"/>
          </p:cNvSpPr>
          <p:nvPr>
            <p:ph type="sldNum" idx="12"/>
          </p:nvPr>
        </p:nvSpPr>
        <p:spPr>
          <a:xfrm>
            <a:off x="8947675" y="6295208"/>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13</a:t>
            </a:fld>
            <a:endParaRPr b="1">
              <a:solidFill>
                <a:srgbClr val="0000FF"/>
              </a:solidFill>
              <a:latin typeface="Arial"/>
              <a:ea typeface="Arial"/>
              <a:cs typeface="Arial"/>
              <a:sym typeface="Arial"/>
            </a:endParaRPr>
          </a:p>
        </p:txBody>
      </p:sp>
      <p:sp>
        <p:nvSpPr>
          <p:cNvPr id="263" name="Google Shape;263;g14528a861d5_0_15"/>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64" name="Google Shape;264;g14528a861d5_0_15"/>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265" name="Google Shape;265;g14528a861d5_0_15"/>
          <p:cNvSpPr txBox="1"/>
          <p:nvPr/>
        </p:nvSpPr>
        <p:spPr>
          <a:xfrm>
            <a:off x="793050"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Hệ thống bôi trơn</a:t>
            </a:r>
            <a:endParaRPr sz="3200" b="1">
              <a:solidFill>
                <a:schemeClr val="lt1"/>
              </a:solidFill>
            </a:endParaRPr>
          </a:p>
        </p:txBody>
      </p:sp>
      <p:pic>
        <p:nvPicPr>
          <p:cNvPr id="266" name="Google Shape;266;g14528a861d5_0_15"/>
          <p:cNvPicPr preferRelativeResize="0"/>
          <p:nvPr/>
        </p:nvPicPr>
        <p:blipFill>
          <a:blip r:embed="rId4">
            <a:alphaModFix/>
          </a:blip>
          <a:stretch>
            <a:fillRect/>
          </a:stretch>
        </p:blipFill>
        <p:spPr>
          <a:xfrm>
            <a:off x="501125" y="1190551"/>
            <a:ext cx="7122110" cy="5271210"/>
          </a:xfrm>
          <a:prstGeom prst="rect">
            <a:avLst/>
          </a:prstGeom>
          <a:noFill/>
          <a:ln>
            <a:noFill/>
          </a:ln>
        </p:spPr>
      </p:pic>
      <p:sp>
        <p:nvSpPr>
          <p:cNvPr id="267" name="Google Shape;267;g14528a861d5_0_15"/>
          <p:cNvSpPr txBox="1"/>
          <p:nvPr/>
        </p:nvSpPr>
        <p:spPr>
          <a:xfrm>
            <a:off x="7623236" y="1724497"/>
            <a:ext cx="3775714" cy="3093124"/>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1800"/>
              <a:t>Hệ thống bôi trơn tuần hoàn cưỡng bức bằng bơm bánh răng. Dầu trong các te được bơm lên vỉ lọc và được ép đến bộ lọc rồi đến bình giảm nhiệt và từ đó bôi trơn cho các chi tiết động cơ. </a:t>
            </a:r>
            <a:endParaRPr sz="1800"/>
          </a:p>
          <a:p>
            <a:pPr marL="0" lvl="0" indent="0" algn="l" rtl="0">
              <a:lnSpc>
                <a:spcPct val="150000"/>
              </a:lnSpc>
              <a:spcBef>
                <a:spcPts val="0"/>
              </a:spcBef>
              <a:spcAft>
                <a:spcPts val="0"/>
              </a:spcAft>
              <a:buNone/>
            </a:pPr>
            <a:endParaRPr sz="1800"/>
          </a:p>
        </p:txBody>
      </p:sp>
      <p:pic>
        <p:nvPicPr>
          <p:cNvPr id="268" name="Google Shape;268;g14528a861d5_0_15"/>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14528a861d5_0_38"/>
          <p:cNvSpPr txBox="1">
            <a:spLocks noGrp="1"/>
          </p:cNvSpPr>
          <p:nvPr>
            <p:ph type="sldNum" idx="12"/>
          </p:nvPr>
        </p:nvSpPr>
        <p:spPr>
          <a:xfrm>
            <a:off x="8947675" y="6295208"/>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14</a:t>
            </a:fld>
            <a:endParaRPr b="1">
              <a:solidFill>
                <a:srgbClr val="0000FF"/>
              </a:solidFill>
              <a:latin typeface="Arial"/>
              <a:ea typeface="Arial"/>
              <a:cs typeface="Arial"/>
              <a:sym typeface="Arial"/>
            </a:endParaRPr>
          </a:p>
        </p:txBody>
      </p:sp>
      <p:sp>
        <p:nvSpPr>
          <p:cNvPr id="275" name="Google Shape;275;g14528a861d5_0_38"/>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76" name="Google Shape;276;g14528a861d5_0_38"/>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277" name="Google Shape;277;g14528a861d5_0_38"/>
          <p:cNvSpPr txBox="1"/>
          <p:nvPr/>
        </p:nvSpPr>
        <p:spPr>
          <a:xfrm>
            <a:off x="793050"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Hệ thống nhiên liệu</a:t>
            </a:r>
            <a:endParaRPr sz="3200" b="1">
              <a:solidFill>
                <a:schemeClr val="lt1"/>
              </a:solidFill>
            </a:endParaRPr>
          </a:p>
        </p:txBody>
      </p:sp>
      <p:pic>
        <p:nvPicPr>
          <p:cNvPr id="278" name="Google Shape;278;g14528a861d5_0_38"/>
          <p:cNvPicPr preferRelativeResize="0"/>
          <p:nvPr/>
        </p:nvPicPr>
        <p:blipFill>
          <a:blip r:embed="rId4">
            <a:alphaModFix/>
          </a:blip>
          <a:stretch>
            <a:fillRect/>
          </a:stretch>
        </p:blipFill>
        <p:spPr>
          <a:xfrm>
            <a:off x="1837850" y="1002300"/>
            <a:ext cx="7426867" cy="5550901"/>
          </a:xfrm>
          <a:prstGeom prst="rect">
            <a:avLst/>
          </a:prstGeom>
          <a:noFill/>
          <a:ln>
            <a:noFill/>
          </a:ln>
        </p:spPr>
      </p:pic>
      <p:pic>
        <p:nvPicPr>
          <p:cNvPr id="279" name="Google Shape;279;g14528a861d5_0_38"/>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4528a861d5_0_50"/>
          <p:cNvSpPr txBox="1">
            <a:spLocks noGrp="1"/>
          </p:cNvSpPr>
          <p:nvPr>
            <p:ph type="sldNum" idx="12"/>
          </p:nvPr>
        </p:nvSpPr>
        <p:spPr>
          <a:xfrm>
            <a:off x="8947675" y="6289878"/>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15</a:t>
            </a:fld>
            <a:endParaRPr b="1">
              <a:solidFill>
                <a:srgbClr val="0000FF"/>
              </a:solidFill>
              <a:latin typeface="Arial"/>
              <a:ea typeface="Arial"/>
              <a:cs typeface="Arial"/>
              <a:sym typeface="Arial"/>
            </a:endParaRPr>
          </a:p>
        </p:txBody>
      </p:sp>
      <p:sp>
        <p:nvSpPr>
          <p:cNvPr id="286" name="Google Shape;286;g14528a861d5_0_50"/>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87" name="Google Shape;287;g14528a861d5_0_50"/>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288" name="Google Shape;288;g14528a861d5_0_50"/>
          <p:cNvSpPr txBox="1"/>
          <p:nvPr/>
        </p:nvSpPr>
        <p:spPr>
          <a:xfrm>
            <a:off x="793050"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Hệ thống nhiên liệu</a:t>
            </a:r>
            <a:endParaRPr sz="3200" b="1">
              <a:solidFill>
                <a:schemeClr val="lt1"/>
              </a:solidFill>
            </a:endParaRPr>
          </a:p>
        </p:txBody>
      </p:sp>
      <p:pic>
        <p:nvPicPr>
          <p:cNvPr id="290" name="Google Shape;290;g14528a861d5_0_50"/>
          <p:cNvPicPr preferRelativeResize="0"/>
          <p:nvPr/>
        </p:nvPicPr>
        <p:blipFill>
          <a:blip r:embed="rId4">
            <a:alphaModFix/>
          </a:blip>
          <a:stretch>
            <a:fillRect/>
          </a:stretch>
        </p:blipFill>
        <p:spPr>
          <a:xfrm>
            <a:off x="11189750" y="0"/>
            <a:ext cx="1002250" cy="1002250"/>
          </a:xfrm>
          <a:prstGeom prst="rect">
            <a:avLst/>
          </a:prstGeom>
          <a:noFill/>
          <a:ln>
            <a:noFill/>
          </a:ln>
        </p:spPr>
      </p:pic>
      <p:pic>
        <p:nvPicPr>
          <p:cNvPr id="2" name="Google Shape;300;g14528a861d5_0_70">
            <a:extLst>
              <a:ext uri="{FF2B5EF4-FFF2-40B4-BE49-F238E27FC236}">
                <a16:creationId xmlns:a16="http://schemas.microsoft.com/office/drawing/2014/main" id="{150B9DD3-D3B1-3CA5-ACD5-A56DD546255B}"/>
              </a:ext>
            </a:extLst>
          </p:cNvPr>
          <p:cNvPicPr preferRelativeResize="0"/>
          <p:nvPr/>
        </p:nvPicPr>
        <p:blipFill>
          <a:blip r:embed="rId5">
            <a:alphaModFix/>
          </a:blip>
          <a:stretch>
            <a:fillRect/>
          </a:stretch>
        </p:blipFill>
        <p:spPr>
          <a:xfrm>
            <a:off x="4006579" y="1399805"/>
            <a:ext cx="2650895" cy="2029195"/>
          </a:xfrm>
          <a:prstGeom prst="rect">
            <a:avLst/>
          </a:prstGeom>
          <a:noFill/>
          <a:ln>
            <a:noFill/>
          </a:ln>
        </p:spPr>
      </p:pic>
      <p:sp>
        <p:nvSpPr>
          <p:cNvPr id="3" name="TextBox 2">
            <a:extLst>
              <a:ext uri="{FF2B5EF4-FFF2-40B4-BE49-F238E27FC236}">
                <a16:creationId xmlns:a16="http://schemas.microsoft.com/office/drawing/2014/main" id="{C0694959-0A47-BFCD-C2D2-B3A46A49F5DF}"/>
              </a:ext>
            </a:extLst>
          </p:cNvPr>
          <p:cNvSpPr txBox="1"/>
          <p:nvPr/>
        </p:nvSpPr>
        <p:spPr>
          <a:xfrm>
            <a:off x="4507832" y="3511734"/>
            <a:ext cx="2149642" cy="369332"/>
          </a:xfrm>
          <a:prstGeom prst="rect">
            <a:avLst/>
          </a:prstGeom>
          <a:noFill/>
        </p:spPr>
        <p:txBody>
          <a:bodyPr wrap="square" rtlCol="0">
            <a:spAutoFit/>
          </a:bodyPr>
          <a:lstStyle/>
          <a:p>
            <a:r>
              <a:rPr lang="en-US" sz="1800" b="1"/>
              <a:t>Van một chiều</a:t>
            </a:r>
            <a:endParaRPr lang="vi-VN" sz="1800" b="1"/>
          </a:p>
        </p:txBody>
      </p:sp>
      <p:pic>
        <p:nvPicPr>
          <p:cNvPr id="5" name="Picture 4">
            <a:extLst>
              <a:ext uri="{FF2B5EF4-FFF2-40B4-BE49-F238E27FC236}">
                <a16:creationId xmlns:a16="http://schemas.microsoft.com/office/drawing/2014/main" id="{6432C28D-2FDD-30A6-E352-CAA366E49A67}"/>
              </a:ext>
            </a:extLst>
          </p:cNvPr>
          <p:cNvPicPr>
            <a:picLocks noChangeAspect="1"/>
          </p:cNvPicPr>
          <p:nvPr/>
        </p:nvPicPr>
        <p:blipFill>
          <a:blip r:embed="rId6"/>
          <a:stretch>
            <a:fillRect/>
          </a:stretch>
        </p:blipFill>
        <p:spPr>
          <a:xfrm>
            <a:off x="195796" y="1399804"/>
            <a:ext cx="3734138" cy="2029195"/>
          </a:xfrm>
          <a:prstGeom prst="rect">
            <a:avLst/>
          </a:prstGeom>
        </p:spPr>
      </p:pic>
      <p:sp>
        <p:nvSpPr>
          <p:cNvPr id="6" name="TextBox 5">
            <a:extLst>
              <a:ext uri="{FF2B5EF4-FFF2-40B4-BE49-F238E27FC236}">
                <a16:creationId xmlns:a16="http://schemas.microsoft.com/office/drawing/2014/main" id="{229293D8-5506-1425-A64F-184B4BCECD70}"/>
              </a:ext>
            </a:extLst>
          </p:cNvPr>
          <p:cNvSpPr txBox="1"/>
          <p:nvPr/>
        </p:nvSpPr>
        <p:spPr>
          <a:xfrm>
            <a:off x="1355684" y="3511734"/>
            <a:ext cx="2650895" cy="369332"/>
          </a:xfrm>
          <a:prstGeom prst="rect">
            <a:avLst/>
          </a:prstGeom>
          <a:noFill/>
        </p:spPr>
        <p:txBody>
          <a:bodyPr wrap="square" rtlCol="0">
            <a:spAutoFit/>
          </a:bodyPr>
          <a:lstStyle/>
          <a:p>
            <a:r>
              <a:rPr lang="en-US" sz="1800" b="1"/>
              <a:t>Công nạp nhiên liệu</a:t>
            </a:r>
            <a:endParaRPr lang="vi-VN" sz="1800" b="1"/>
          </a:p>
        </p:txBody>
      </p:sp>
      <p:pic>
        <p:nvPicPr>
          <p:cNvPr id="7" name="Google Shape;314;g14528a861d5_0_96">
            <a:extLst>
              <a:ext uri="{FF2B5EF4-FFF2-40B4-BE49-F238E27FC236}">
                <a16:creationId xmlns:a16="http://schemas.microsoft.com/office/drawing/2014/main" id="{275EB03A-1273-38B4-95F7-2687B18892FE}"/>
              </a:ext>
            </a:extLst>
          </p:cNvPr>
          <p:cNvPicPr preferRelativeResize="0"/>
          <p:nvPr/>
        </p:nvPicPr>
        <p:blipFill>
          <a:blip r:embed="rId7">
            <a:alphaModFix/>
          </a:blip>
          <a:stretch>
            <a:fillRect/>
          </a:stretch>
        </p:blipFill>
        <p:spPr>
          <a:xfrm>
            <a:off x="6890468" y="1399804"/>
            <a:ext cx="2743200" cy="2029195"/>
          </a:xfrm>
          <a:prstGeom prst="rect">
            <a:avLst/>
          </a:prstGeom>
          <a:noFill/>
          <a:ln>
            <a:noFill/>
          </a:ln>
        </p:spPr>
      </p:pic>
      <p:pic>
        <p:nvPicPr>
          <p:cNvPr id="8" name="Google Shape;315;g14528a861d5_0_96">
            <a:extLst>
              <a:ext uri="{FF2B5EF4-FFF2-40B4-BE49-F238E27FC236}">
                <a16:creationId xmlns:a16="http://schemas.microsoft.com/office/drawing/2014/main" id="{8E071427-B2DC-DF69-DECE-28A8C3AD4E10}"/>
              </a:ext>
            </a:extLst>
          </p:cNvPr>
          <p:cNvPicPr preferRelativeResize="0"/>
          <p:nvPr/>
        </p:nvPicPr>
        <p:blipFill>
          <a:blip r:embed="rId8">
            <a:alphaModFix/>
          </a:blip>
          <a:stretch>
            <a:fillRect/>
          </a:stretch>
        </p:blipFill>
        <p:spPr>
          <a:xfrm>
            <a:off x="9897782" y="2429349"/>
            <a:ext cx="2172525" cy="1999300"/>
          </a:xfrm>
          <a:prstGeom prst="rect">
            <a:avLst/>
          </a:prstGeom>
          <a:noFill/>
          <a:ln>
            <a:noFill/>
          </a:ln>
        </p:spPr>
      </p:pic>
      <p:sp>
        <p:nvSpPr>
          <p:cNvPr id="9" name="TextBox 8">
            <a:extLst>
              <a:ext uri="{FF2B5EF4-FFF2-40B4-BE49-F238E27FC236}">
                <a16:creationId xmlns:a16="http://schemas.microsoft.com/office/drawing/2014/main" id="{E9BA66D1-E71B-3BFC-5EE7-4F0248BAEEBB}"/>
              </a:ext>
            </a:extLst>
          </p:cNvPr>
          <p:cNvSpPr txBox="1"/>
          <p:nvPr/>
        </p:nvSpPr>
        <p:spPr>
          <a:xfrm>
            <a:off x="7158727" y="3511734"/>
            <a:ext cx="2743200" cy="369332"/>
          </a:xfrm>
          <a:prstGeom prst="rect">
            <a:avLst/>
          </a:prstGeom>
          <a:noFill/>
        </p:spPr>
        <p:txBody>
          <a:bodyPr wrap="square" rtlCol="0">
            <a:spAutoFit/>
          </a:bodyPr>
          <a:lstStyle/>
          <a:p>
            <a:r>
              <a:rPr lang="en-US" sz="1800" b="1"/>
              <a:t>Xi  lanh chứa khí</a:t>
            </a:r>
            <a:endParaRPr lang="vi-VN" sz="1800" b="1"/>
          </a:p>
        </p:txBody>
      </p:sp>
      <p:sp>
        <p:nvSpPr>
          <p:cNvPr id="10" name="TextBox 9">
            <a:extLst>
              <a:ext uri="{FF2B5EF4-FFF2-40B4-BE49-F238E27FC236}">
                <a16:creationId xmlns:a16="http://schemas.microsoft.com/office/drawing/2014/main" id="{C736D2DA-778F-5247-9642-830F46091862}"/>
              </a:ext>
            </a:extLst>
          </p:cNvPr>
          <p:cNvSpPr txBox="1"/>
          <p:nvPr/>
        </p:nvSpPr>
        <p:spPr>
          <a:xfrm>
            <a:off x="10173936" y="4486323"/>
            <a:ext cx="1340550" cy="369332"/>
          </a:xfrm>
          <a:prstGeom prst="rect">
            <a:avLst/>
          </a:prstGeom>
          <a:noFill/>
        </p:spPr>
        <p:txBody>
          <a:bodyPr wrap="square" rtlCol="0">
            <a:spAutoFit/>
          </a:bodyPr>
          <a:lstStyle/>
          <a:p>
            <a:r>
              <a:rPr lang="en-US" sz="1800" b="1"/>
              <a:t>Van PRD</a:t>
            </a:r>
            <a:endParaRPr lang="vi-VN" sz="1800" b="1"/>
          </a:p>
        </p:txBody>
      </p:sp>
      <p:pic>
        <p:nvPicPr>
          <p:cNvPr id="11" name="Google Shape;329;g14528a861d5_0_124">
            <a:extLst>
              <a:ext uri="{FF2B5EF4-FFF2-40B4-BE49-F238E27FC236}">
                <a16:creationId xmlns:a16="http://schemas.microsoft.com/office/drawing/2014/main" id="{D56EF2C9-1F7E-864B-66F2-7C9386A1AFF8}"/>
              </a:ext>
            </a:extLst>
          </p:cNvPr>
          <p:cNvPicPr preferRelativeResize="0"/>
          <p:nvPr/>
        </p:nvPicPr>
        <p:blipFill>
          <a:blip r:embed="rId9">
            <a:alphaModFix/>
          </a:blip>
          <a:stretch>
            <a:fillRect/>
          </a:stretch>
        </p:blipFill>
        <p:spPr>
          <a:xfrm>
            <a:off x="793050" y="3963800"/>
            <a:ext cx="2964608" cy="1974633"/>
          </a:xfrm>
          <a:prstGeom prst="rect">
            <a:avLst/>
          </a:prstGeom>
          <a:noFill/>
          <a:ln>
            <a:noFill/>
          </a:ln>
        </p:spPr>
      </p:pic>
      <p:sp>
        <p:nvSpPr>
          <p:cNvPr id="12" name="TextBox 11">
            <a:extLst>
              <a:ext uri="{FF2B5EF4-FFF2-40B4-BE49-F238E27FC236}">
                <a16:creationId xmlns:a16="http://schemas.microsoft.com/office/drawing/2014/main" id="{FF3A9543-EC58-8B63-5B07-5D8FA10BB491}"/>
              </a:ext>
            </a:extLst>
          </p:cNvPr>
          <p:cNvSpPr txBox="1"/>
          <p:nvPr/>
        </p:nvSpPr>
        <p:spPr>
          <a:xfrm>
            <a:off x="1824853" y="6103902"/>
            <a:ext cx="2181726" cy="369332"/>
          </a:xfrm>
          <a:prstGeom prst="rect">
            <a:avLst/>
          </a:prstGeom>
          <a:noFill/>
        </p:spPr>
        <p:txBody>
          <a:bodyPr wrap="square" rtlCol="0">
            <a:spAutoFit/>
          </a:bodyPr>
          <a:lstStyle/>
          <a:p>
            <a:r>
              <a:rPr lang="en-US" sz="1800" b="1"/>
              <a:t>Van bi</a:t>
            </a:r>
            <a:endParaRPr lang="vi-VN" sz="1800" b="1"/>
          </a:p>
        </p:txBody>
      </p:sp>
      <p:pic>
        <p:nvPicPr>
          <p:cNvPr id="13" name="Google Shape;342;g144159299d3_0_0">
            <a:extLst>
              <a:ext uri="{FF2B5EF4-FFF2-40B4-BE49-F238E27FC236}">
                <a16:creationId xmlns:a16="http://schemas.microsoft.com/office/drawing/2014/main" id="{6C345414-1606-1BA7-3642-5C2D0248184C}"/>
              </a:ext>
            </a:extLst>
          </p:cNvPr>
          <p:cNvPicPr preferRelativeResize="0"/>
          <p:nvPr/>
        </p:nvPicPr>
        <p:blipFill>
          <a:blip r:embed="rId10">
            <a:alphaModFix/>
          </a:blip>
          <a:stretch>
            <a:fillRect/>
          </a:stretch>
        </p:blipFill>
        <p:spPr>
          <a:xfrm>
            <a:off x="4379495" y="3963800"/>
            <a:ext cx="2014906" cy="1974632"/>
          </a:xfrm>
          <a:prstGeom prst="rect">
            <a:avLst/>
          </a:prstGeom>
          <a:noFill/>
          <a:ln>
            <a:noFill/>
          </a:ln>
        </p:spPr>
      </p:pic>
      <p:sp>
        <p:nvSpPr>
          <p:cNvPr id="14" name="TextBox 13">
            <a:extLst>
              <a:ext uri="{FF2B5EF4-FFF2-40B4-BE49-F238E27FC236}">
                <a16:creationId xmlns:a16="http://schemas.microsoft.com/office/drawing/2014/main" id="{11E0DFF3-E5EC-6B98-736C-08A0D7EED6E9}"/>
              </a:ext>
            </a:extLst>
          </p:cNvPr>
          <p:cNvSpPr txBox="1"/>
          <p:nvPr/>
        </p:nvSpPr>
        <p:spPr>
          <a:xfrm flipH="1">
            <a:off x="4379495" y="6103900"/>
            <a:ext cx="1836574" cy="369332"/>
          </a:xfrm>
          <a:prstGeom prst="rect">
            <a:avLst/>
          </a:prstGeom>
          <a:noFill/>
        </p:spPr>
        <p:txBody>
          <a:bodyPr wrap="square" rtlCol="0">
            <a:spAutoFit/>
          </a:bodyPr>
          <a:lstStyle/>
          <a:p>
            <a:r>
              <a:rPr lang="en-US" sz="1800" b="1"/>
              <a:t>Lọc nhiên liệu</a:t>
            </a:r>
            <a:endParaRPr lang="vi-VN" sz="1800" b="1"/>
          </a:p>
        </p:txBody>
      </p:sp>
      <p:pic>
        <p:nvPicPr>
          <p:cNvPr id="15" name="Google Shape;355;g144159299d3_0_20">
            <a:extLst>
              <a:ext uri="{FF2B5EF4-FFF2-40B4-BE49-F238E27FC236}">
                <a16:creationId xmlns:a16="http://schemas.microsoft.com/office/drawing/2014/main" id="{3F1C26FF-2C0B-60F6-A27A-9447DC648F94}"/>
              </a:ext>
            </a:extLst>
          </p:cNvPr>
          <p:cNvPicPr preferRelativeResize="0"/>
          <p:nvPr/>
        </p:nvPicPr>
        <p:blipFill>
          <a:blip r:embed="rId11">
            <a:alphaModFix/>
          </a:blip>
          <a:stretch>
            <a:fillRect/>
          </a:stretch>
        </p:blipFill>
        <p:spPr>
          <a:xfrm>
            <a:off x="6921588" y="3826503"/>
            <a:ext cx="2438356" cy="2029194"/>
          </a:xfrm>
          <a:prstGeom prst="rect">
            <a:avLst/>
          </a:prstGeom>
          <a:noFill/>
          <a:ln>
            <a:noFill/>
          </a:ln>
        </p:spPr>
      </p:pic>
      <p:sp>
        <p:nvSpPr>
          <p:cNvPr id="16" name="TextBox 15">
            <a:extLst>
              <a:ext uri="{FF2B5EF4-FFF2-40B4-BE49-F238E27FC236}">
                <a16:creationId xmlns:a16="http://schemas.microsoft.com/office/drawing/2014/main" id="{01F99D21-E9CB-960B-12D0-869EC4025AA8}"/>
              </a:ext>
            </a:extLst>
          </p:cNvPr>
          <p:cNvSpPr txBox="1"/>
          <p:nvPr/>
        </p:nvSpPr>
        <p:spPr>
          <a:xfrm>
            <a:off x="6672688" y="6021168"/>
            <a:ext cx="3244453" cy="369332"/>
          </a:xfrm>
          <a:prstGeom prst="rect">
            <a:avLst/>
          </a:prstGeom>
          <a:noFill/>
        </p:spPr>
        <p:txBody>
          <a:bodyPr wrap="square" rtlCol="0">
            <a:spAutoFit/>
          </a:bodyPr>
          <a:lstStyle/>
          <a:p>
            <a:r>
              <a:rPr lang="en-US" sz="1800" b="1"/>
              <a:t>Van khóa áp suất cao</a:t>
            </a:r>
            <a:endParaRPr lang="vi-VN" sz="1800"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144159299d3_0_37"/>
          <p:cNvSpPr txBox="1">
            <a:spLocks noGrp="1"/>
          </p:cNvSpPr>
          <p:nvPr>
            <p:ph type="sldNum" idx="12"/>
          </p:nvPr>
        </p:nvSpPr>
        <p:spPr>
          <a:xfrm>
            <a:off x="9079830" y="6295208"/>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16</a:t>
            </a:fld>
            <a:endParaRPr b="1">
              <a:solidFill>
                <a:srgbClr val="0000FF"/>
              </a:solidFill>
              <a:latin typeface="Arial"/>
              <a:ea typeface="Arial"/>
              <a:cs typeface="Arial"/>
              <a:sym typeface="Arial"/>
            </a:endParaRPr>
          </a:p>
        </p:txBody>
      </p:sp>
      <p:sp>
        <p:nvSpPr>
          <p:cNvPr id="366" name="Google Shape;366;g144159299d3_0_37"/>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67" name="Google Shape;367;g144159299d3_0_37"/>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368" name="Google Shape;368;g144159299d3_0_37"/>
          <p:cNvSpPr txBox="1"/>
          <p:nvPr/>
        </p:nvSpPr>
        <p:spPr>
          <a:xfrm>
            <a:off x="793050"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Hệ thống nhiên liệu</a:t>
            </a:r>
            <a:endParaRPr sz="3200" b="1">
              <a:solidFill>
                <a:schemeClr val="lt1"/>
              </a:solidFill>
            </a:endParaRPr>
          </a:p>
        </p:txBody>
      </p:sp>
      <p:pic>
        <p:nvPicPr>
          <p:cNvPr id="369" name="Google Shape;369;g144159299d3_0_37"/>
          <p:cNvPicPr preferRelativeResize="0"/>
          <p:nvPr/>
        </p:nvPicPr>
        <p:blipFill>
          <a:blip r:embed="rId4">
            <a:alphaModFix/>
          </a:blip>
          <a:stretch>
            <a:fillRect/>
          </a:stretch>
        </p:blipFill>
        <p:spPr>
          <a:xfrm>
            <a:off x="214615" y="1274232"/>
            <a:ext cx="3106099" cy="3185473"/>
          </a:xfrm>
          <a:prstGeom prst="rect">
            <a:avLst/>
          </a:prstGeom>
          <a:noFill/>
          <a:ln>
            <a:noFill/>
          </a:ln>
        </p:spPr>
      </p:pic>
      <p:sp>
        <p:nvSpPr>
          <p:cNvPr id="370" name="Google Shape;370;g144159299d3_0_37"/>
          <p:cNvSpPr txBox="1"/>
          <p:nvPr/>
        </p:nvSpPr>
        <p:spPr>
          <a:xfrm>
            <a:off x="419151" y="4433524"/>
            <a:ext cx="2697026"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Van điều áp nhiên liệu</a:t>
            </a:r>
            <a:endParaRPr sz="1800" b="1"/>
          </a:p>
        </p:txBody>
      </p:sp>
      <p:pic>
        <p:nvPicPr>
          <p:cNvPr id="372" name="Google Shape;372;g144159299d3_0_37"/>
          <p:cNvPicPr preferRelativeResize="0"/>
          <p:nvPr/>
        </p:nvPicPr>
        <p:blipFill>
          <a:blip r:embed="rId5">
            <a:alphaModFix/>
          </a:blip>
          <a:stretch>
            <a:fillRect/>
          </a:stretch>
        </p:blipFill>
        <p:spPr>
          <a:xfrm>
            <a:off x="11189750" y="0"/>
            <a:ext cx="1002250" cy="1002250"/>
          </a:xfrm>
          <a:prstGeom prst="rect">
            <a:avLst/>
          </a:prstGeom>
          <a:noFill/>
          <a:ln>
            <a:noFill/>
          </a:ln>
        </p:spPr>
      </p:pic>
      <p:pic>
        <p:nvPicPr>
          <p:cNvPr id="2" name="Google Shape;382;g144159299d3_0_54">
            <a:extLst>
              <a:ext uri="{FF2B5EF4-FFF2-40B4-BE49-F238E27FC236}">
                <a16:creationId xmlns:a16="http://schemas.microsoft.com/office/drawing/2014/main" id="{42533A61-F957-99B2-86CF-6BE9201D4005}"/>
              </a:ext>
            </a:extLst>
          </p:cNvPr>
          <p:cNvPicPr preferRelativeResize="0"/>
          <p:nvPr/>
        </p:nvPicPr>
        <p:blipFill>
          <a:blip r:embed="rId6">
            <a:alphaModFix/>
          </a:blip>
          <a:stretch>
            <a:fillRect/>
          </a:stretch>
        </p:blipFill>
        <p:spPr>
          <a:xfrm>
            <a:off x="9079830" y="1357921"/>
            <a:ext cx="2743200" cy="2857204"/>
          </a:xfrm>
          <a:prstGeom prst="rect">
            <a:avLst/>
          </a:prstGeom>
          <a:noFill/>
          <a:ln>
            <a:noFill/>
          </a:ln>
        </p:spPr>
      </p:pic>
      <p:sp>
        <p:nvSpPr>
          <p:cNvPr id="3" name="TextBox 2">
            <a:extLst>
              <a:ext uri="{FF2B5EF4-FFF2-40B4-BE49-F238E27FC236}">
                <a16:creationId xmlns:a16="http://schemas.microsoft.com/office/drawing/2014/main" id="{7D16A639-BA11-72BD-0A85-DB424F43FA0B}"/>
              </a:ext>
            </a:extLst>
          </p:cNvPr>
          <p:cNvSpPr txBox="1"/>
          <p:nvPr/>
        </p:nvSpPr>
        <p:spPr>
          <a:xfrm>
            <a:off x="9297434" y="4522098"/>
            <a:ext cx="2101516" cy="369332"/>
          </a:xfrm>
          <a:prstGeom prst="rect">
            <a:avLst/>
          </a:prstGeom>
          <a:noFill/>
        </p:spPr>
        <p:txBody>
          <a:bodyPr wrap="square" rtlCol="0">
            <a:spAutoFit/>
          </a:bodyPr>
          <a:lstStyle/>
          <a:p>
            <a:r>
              <a:rPr lang="en-US" sz="1800" b="1"/>
              <a:t>Bộ trao đổi nhiệt</a:t>
            </a:r>
            <a:endParaRPr lang="vi-VN" sz="1800" b="1"/>
          </a:p>
        </p:txBody>
      </p:sp>
      <p:pic>
        <p:nvPicPr>
          <p:cNvPr id="4" name="Google Shape;395;g144159299d3_0_69">
            <a:extLst>
              <a:ext uri="{FF2B5EF4-FFF2-40B4-BE49-F238E27FC236}">
                <a16:creationId xmlns:a16="http://schemas.microsoft.com/office/drawing/2014/main" id="{8D4D01D6-F14B-59C0-2952-466D3F43620B}"/>
              </a:ext>
            </a:extLst>
          </p:cNvPr>
          <p:cNvPicPr preferRelativeResize="0"/>
          <p:nvPr/>
        </p:nvPicPr>
        <p:blipFill>
          <a:blip r:embed="rId7">
            <a:alphaModFix/>
          </a:blip>
          <a:stretch>
            <a:fillRect/>
          </a:stretch>
        </p:blipFill>
        <p:spPr>
          <a:xfrm>
            <a:off x="6223139" y="1357921"/>
            <a:ext cx="2624081" cy="2857204"/>
          </a:xfrm>
          <a:prstGeom prst="rect">
            <a:avLst/>
          </a:prstGeom>
          <a:noFill/>
          <a:ln>
            <a:noFill/>
          </a:ln>
        </p:spPr>
      </p:pic>
      <p:sp>
        <p:nvSpPr>
          <p:cNvPr id="6" name="TextBox 5">
            <a:extLst>
              <a:ext uri="{FF2B5EF4-FFF2-40B4-BE49-F238E27FC236}">
                <a16:creationId xmlns:a16="http://schemas.microsoft.com/office/drawing/2014/main" id="{2A2CC67F-E2C2-4B0E-F00D-683F9531904D}"/>
              </a:ext>
            </a:extLst>
          </p:cNvPr>
          <p:cNvSpPr txBox="1"/>
          <p:nvPr/>
        </p:nvSpPr>
        <p:spPr>
          <a:xfrm>
            <a:off x="6484421" y="4494033"/>
            <a:ext cx="2101516" cy="369332"/>
          </a:xfrm>
          <a:prstGeom prst="rect">
            <a:avLst/>
          </a:prstGeom>
          <a:noFill/>
        </p:spPr>
        <p:txBody>
          <a:bodyPr wrap="square" rtlCol="0">
            <a:spAutoFit/>
          </a:bodyPr>
          <a:lstStyle/>
          <a:p>
            <a:r>
              <a:rPr lang="en-US" sz="1800" b="1"/>
              <a:t>Van hằng nhiệt</a:t>
            </a:r>
            <a:endParaRPr lang="vi-VN" sz="1800" b="1"/>
          </a:p>
        </p:txBody>
      </p:sp>
      <p:pic>
        <p:nvPicPr>
          <p:cNvPr id="7" name="Google Shape;408;g144159299d3_0_91">
            <a:extLst>
              <a:ext uri="{FF2B5EF4-FFF2-40B4-BE49-F238E27FC236}">
                <a16:creationId xmlns:a16="http://schemas.microsoft.com/office/drawing/2014/main" id="{DF2115F6-EAFF-3F03-8817-4F9FBA5B6674}"/>
              </a:ext>
            </a:extLst>
          </p:cNvPr>
          <p:cNvPicPr preferRelativeResize="0"/>
          <p:nvPr/>
        </p:nvPicPr>
        <p:blipFill>
          <a:blip r:embed="rId8">
            <a:alphaModFix/>
          </a:blip>
          <a:stretch>
            <a:fillRect/>
          </a:stretch>
        </p:blipFill>
        <p:spPr>
          <a:xfrm>
            <a:off x="3320714" y="1199991"/>
            <a:ext cx="2534652" cy="3185473"/>
          </a:xfrm>
          <a:prstGeom prst="rect">
            <a:avLst/>
          </a:prstGeom>
          <a:noFill/>
          <a:ln>
            <a:noFill/>
          </a:ln>
        </p:spPr>
      </p:pic>
      <p:sp>
        <p:nvSpPr>
          <p:cNvPr id="9" name="TextBox 8">
            <a:extLst>
              <a:ext uri="{FF2B5EF4-FFF2-40B4-BE49-F238E27FC236}">
                <a16:creationId xmlns:a16="http://schemas.microsoft.com/office/drawing/2014/main" id="{F7C521A4-2FC2-08EC-643C-0E11127AB7CD}"/>
              </a:ext>
            </a:extLst>
          </p:cNvPr>
          <p:cNvSpPr txBox="1"/>
          <p:nvPr/>
        </p:nvSpPr>
        <p:spPr>
          <a:xfrm>
            <a:off x="3398974" y="4479675"/>
            <a:ext cx="2697026" cy="369332"/>
          </a:xfrm>
          <a:prstGeom prst="rect">
            <a:avLst/>
          </a:prstGeom>
          <a:noFill/>
        </p:spPr>
        <p:txBody>
          <a:bodyPr wrap="square" rtlCol="0">
            <a:spAutoFit/>
          </a:bodyPr>
          <a:lstStyle/>
          <a:p>
            <a:r>
              <a:rPr lang="en-US" sz="1800" b="1"/>
              <a:t>Van đo mức nhiên liệu</a:t>
            </a:r>
            <a:endParaRPr lang="vi-VN" sz="1800"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144159299d3_0_76"/>
          <p:cNvSpPr txBox="1">
            <a:spLocks noGrp="1"/>
          </p:cNvSpPr>
          <p:nvPr>
            <p:ph type="sldNum" idx="12"/>
          </p:nvPr>
        </p:nvSpPr>
        <p:spPr>
          <a:xfrm>
            <a:off x="8947675" y="6295208"/>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17</a:t>
            </a:fld>
            <a:endParaRPr b="1">
              <a:solidFill>
                <a:srgbClr val="0000FF"/>
              </a:solidFill>
              <a:latin typeface="Arial"/>
              <a:ea typeface="Arial"/>
              <a:cs typeface="Arial"/>
              <a:sym typeface="Arial"/>
            </a:endParaRPr>
          </a:p>
        </p:txBody>
      </p:sp>
      <p:sp>
        <p:nvSpPr>
          <p:cNvPr id="418" name="Google Shape;418;g144159299d3_0_76"/>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19" name="Google Shape;419;g144159299d3_0_76"/>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420" name="Google Shape;420;g144159299d3_0_76"/>
          <p:cNvSpPr txBox="1"/>
          <p:nvPr/>
        </p:nvSpPr>
        <p:spPr>
          <a:xfrm>
            <a:off x="793049" y="264703"/>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HỆ THỐNG NẠP/THẢI</a:t>
            </a:r>
            <a:endParaRPr sz="3200" b="1">
              <a:solidFill>
                <a:schemeClr val="lt1"/>
              </a:solidFill>
            </a:endParaRPr>
          </a:p>
        </p:txBody>
      </p:sp>
      <p:pic>
        <p:nvPicPr>
          <p:cNvPr id="422" name="Google Shape;422;g144159299d3_0_76"/>
          <p:cNvPicPr preferRelativeResize="0"/>
          <p:nvPr/>
        </p:nvPicPr>
        <p:blipFill>
          <a:blip r:embed="rId4">
            <a:alphaModFix/>
          </a:blip>
          <a:stretch>
            <a:fillRect/>
          </a:stretch>
        </p:blipFill>
        <p:spPr>
          <a:xfrm>
            <a:off x="11189750" y="0"/>
            <a:ext cx="1002250" cy="1002250"/>
          </a:xfrm>
          <a:prstGeom prst="rect">
            <a:avLst/>
          </a:prstGeom>
          <a:noFill/>
          <a:ln>
            <a:noFill/>
          </a:ln>
        </p:spPr>
      </p:pic>
      <p:pic>
        <p:nvPicPr>
          <p:cNvPr id="3" name="Picture 2">
            <a:extLst>
              <a:ext uri="{FF2B5EF4-FFF2-40B4-BE49-F238E27FC236}">
                <a16:creationId xmlns:a16="http://schemas.microsoft.com/office/drawing/2014/main" id="{9CC29CC2-1017-8411-AB6F-952052CF45A1}"/>
              </a:ext>
            </a:extLst>
          </p:cNvPr>
          <p:cNvPicPr>
            <a:picLocks noChangeAspect="1"/>
          </p:cNvPicPr>
          <p:nvPr/>
        </p:nvPicPr>
        <p:blipFill>
          <a:blip r:embed="rId5"/>
          <a:stretch>
            <a:fillRect/>
          </a:stretch>
        </p:blipFill>
        <p:spPr>
          <a:xfrm>
            <a:off x="2217309" y="1078342"/>
            <a:ext cx="7757381" cy="53385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g1442fae4ed2_0_1"/>
          <p:cNvSpPr txBox="1">
            <a:spLocks noGrp="1"/>
          </p:cNvSpPr>
          <p:nvPr>
            <p:ph type="sldNum" idx="12"/>
          </p:nvPr>
        </p:nvSpPr>
        <p:spPr>
          <a:xfrm>
            <a:off x="8947675" y="6295208"/>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18</a:t>
            </a:fld>
            <a:endParaRPr b="1">
              <a:solidFill>
                <a:srgbClr val="0000FF"/>
              </a:solidFill>
              <a:latin typeface="Arial"/>
              <a:ea typeface="Arial"/>
              <a:cs typeface="Arial"/>
              <a:sym typeface="Arial"/>
            </a:endParaRPr>
          </a:p>
        </p:txBody>
      </p:sp>
      <p:sp>
        <p:nvSpPr>
          <p:cNvPr id="429" name="Google Shape;429;g1442fae4ed2_0_1"/>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30" name="Google Shape;430;g1442fae4ed2_0_1"/>
          <p:cNvPicPr preferRelativeResize="0"/>
          <p:nvPr/>
        </p:nvPicPr>
        <p:blipFill rotWithShape="1">
          <a:blip r:embed="rId3">
            <a:alphaModFix/>
          </a:blip>
          <a:srcRect/>
          <a:stretch/>
        </p:blipFill>
        <p:spPr>
          <a:xfrm>
            <a:off x="0" y="4724"/>
            <a:ext cx="928048" cy="992859"/>
          </a:xfrm>
          <a:prstGeom prst="rect">
            <a:avLst/>
          </a:prstGeom>
          <a:noFill/>
          <a:ln>
            <a:noFill/>
          </a:ln>
        </p:spPr>
      </p:pic>
      <p:pic>
        <p:nvPicPr>
          <p:cNvPr id="432" name="Google Shape;432;g1442fae4ed2_0_1"/>
          <p:cNvPicPr preferRelativeResize="0"/>
          <p:nvPr/>
        </p:nvPicPr>
        <p:blipFill>
          <a:blip r:embed="rId4">
            <a:alphaModFix/>
          </a:blip>
          <a:stretch>
            <a:fillRect/>
          </a:stretch>
        </p:blipFill>
        <p:spPr>
          <a:xfrm>
            <a:off x="234953" y="1046870"/>
            <a:ext cx="3339140" cy="3585296"/>
          </a:xfrm>
          <a:prstGeom prst="rect">
            <a:avLst/>
          </a:prstGeom>
          <a:noFill/>
          <a:ln>
            <a:noFill/>
          </a:ln>
        </p:spPr>
      </p:pic>
      <p:sp>
        <p:nvSpPr>
          <p:cNvPr id="433" name="Google Shape;433;g1442fae4ed2_0_1"/>
          <p:cNvSpPr txBox="1"/>
          <p:nvPr/>
        </p:nvSpPr>
        <p:spPr>
          <a:xfrm>
            <a:off x="464024" y="4676736"/>
            <a:ext cx="36033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dk1"/>
                </a:solidFill>
              </a:rPr>
              <a:t>Bộ điều hòa không khí</a:t>
            </a:r>
            <a:endParaRPr sz="1800" b="1">
              <a:solidFill>
                <a:schemeClr val="dk1"/>
              </a:solidFill>
            </a:endParaRPr>
          </a:p>
        </p:txBody>
      </p:sp>
      <p:pic>
        <p:nvPicPr>
          <p:cNvPr id="435" name="Google Shape;435;g1442fae4ed2_0_1"/>
          <p:cNvPicPr preferRelativeResize="0"/>
          <p:nvPr/>
        </p:nvPicPr>
        <p:blipFill>
          <a:blip r:embed="rId5">
            <a:alphaModFix/>
          </a:blip>
          <a:stretch>
            <a:fillRect/>
          </a:stretch>
        </p:blipFill>
        <p:spPr>
          <a:xfrm>
            <a:off x="11189750" y="0"/>
            <a:ext cx="1002250" cy="1002250"/>
          </a:xfrm>
          <a:prstGeom prst="rect">
            <a:avLst/>
          </a:prstGeom>
          <a:noFill/>
          <a:ln>
            <a:noFill/>
          </a:ln>
        </p:spPr>
      </p:pic>
      <p:pic>
        <p:nvPicPr>
          <p:cNvPr id="2" name="Google Shape;442;g1442fae4ed2_0_16">
            <a:extLst>
              <a:ext uri="{FF2B5EF4-FFF2-40B4-BE49-F238E27FC236}">
                <a16:creationId xmlns:a16="http://schemas.microsoft.com/office/drawing/2014/main" id="{FD51ADEC-9D9F-A7A7-FDB7-C5A8E3EE89C4}"/>
              </a:ext>
            </a:extLst>
          </p:cNvPr>
          <p:cNvPicPr preferRelativeResize="0"/>
          <p:nvPr/>
        </p:nvPicPr>
        <p:blipFill>
          <a:blip r:embed="rId6">
            <a:alphaModFix/>
          </a:blip>
          <a:stretch>
            <a:fillRect/>
          </a:stretch>
        </p:blipFill>
        <p:spPr>
          <a:xfrm>
            <a:off x="3895143" y="1381185"/>
            <a:ext cx="3660689" cy="3075943"/>
          </a:xfrm>
          <a:prstGeom prst="rect">
            <a:avLst/>
          </a:prstGeom>
          <a:noFill/>
          <a:ln>
            <a:noFill/>
          </a:ln>
        </p:spPr>
      </p:pic>
      <p:sp>
        <p:nvSpPr>
          <p:cNvPr id="3" name="TextBox 2">
            <a:extLst>
              <a:ext uri="{FF2B5EF4-FFF2-40B4-BE49-F238E27FC236}">
                <a16:creationId xmlns:a16="http://schemas.microsoft.com/office/drawing/2014/main" id="{32C70F85-FC7A-4CD9-9D59-9A8F638357CA}"/>
              </a:ext>
            </a:extLst>
          </p:cNvPr>
          <p:cNvSpPr txBox="1"/>
          <p:nvPr/>
        </p:nvSpPr>
        <p:spPr>
          <a:xfrm>
            <a:off x="4186989" y="4676736"/>
            <a:ext cx="2662990" cy="369332"/>
          </a:xfrm>
          <a:prstGeom prst="rect">
            <a:avLst/>
          </a:prstGeom>
          <a:noFill/>
        </p:spPr>
        <p:txBody>
          <a:bodyPr wrap="square" rtlCol="0">
            <a:spAutoFit/>
          </a:bodyPr>
          <a:lstStyle/>
          <a:p>
            <a:r>
              <a:rPr lang="en-US" sz="1800" b="1"/>
              <a:t>Van điều khiển cửa xả</a:t>
            </a:r>
            <a:endParaRPr lang="vi-VN" sz="1800" b="1"/>
          </a:p>
        </p:txBody>
      </p:sp>
      <p:sp>
        <p:nvSpPr>
          <p:cNvPr id="8" name="TextBox 7">
            <a:extLst>
              <a:ext uri="{FF2B5EF4-FFF2-40B4-BE49-F238E27FC236}">
                <a16:creationId xmlns:a16="http://schemas.microsoft.com/office/drawing/2014/main" id="{2D82E738-0CCA-1067-8142-49FE9A019494}"/>
              </a:ext>
            </a:extLst>
          </p:cNvPr>
          <p:cNvSpPr txBox="1"/>
          <p:nvPr/>
        </p:nvSpPr>
        <p:spPr>
          <a:xfrm>
            <a:off x="8510337" y="4675405"/>
            <a:ext cx="2310063" cy="369332"/>
          </a:xfrm>
          <a:prstGeom prst="rect">
            <a:avLst/>
          </a:prstGeom>
          <a:noFill/>
        </p:spPr>
        <p:txBody>
          <a:bodyPr wrap="square" rtlCol="0">
            <a:spAutoFit/>
          </a:bodyPr>
          <a:lstStyle/>
          <a:p>
            <a:r>
              <a:rPr lang="en-US" sz="1800" b="1"/>
              <a:t>Bộ tăng áp (Turbo)</a:t>
            </a:r>
            <a:endParaRPr lang="vi-VN" sz="1800" b="1"/>
          </a:p>
        </p:txBody>
      </p:sp>
      <p:sp>
        <p:nvSpPr>
          <p:cNvPr id="5" name="Google Shape;420;g144159299d3_0_76">
            <a:extLst>
              <a:ext uri="{FF2B5EF4-FFF2-40B4-BE49-F238E27FC236}">
                <a16:creationId xmlns:a16="http://schemas.microsoft.com/office/drawing/2014/main" id="{7537412E-289D-4F66-7BF6-2622DD6719CC}"/>
              </a:ext>
            </a:extLst>
          </p:cNvPr>
          <p:cNvSpPr txBox="1"/>
          <p:nvPr/>
        </p:nvSpPr>
        <p:spPr>
          <a:xfrm>
            <a:off x="793050"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HỆ THỐNG NẠP/THẢI</a:t>
            </a:r>
            <a:endParaRPr sz="3200" b="1">
              <a:solidFill>
                <a:schemeClr val="lt1"/>
              </a:solidFill>
            </a:endParaRPr>
          </a:p>
        </p:txBody>
      </p:sp>
      <p:pic>
        <p:nvPicPr>
          <p:cNvPr id="7" name="Picture 6">
            <a:extLst>
              <a:ext uri="{FF2B5EF4-FFF2-40B4-BE49-F238E27FC236}">
                <a16:creationId xmlns:a16="http://schemas.microsoft.com/office/drawing/2014/main" id="{53D27704-4497-E153-6A50-4DFA9250FA55}"/>
              </a:ext>
            </a:extLst>
          </p:cNvPr>
          <p:cNvPicPr>
            <a:picLocks noChangeAspect="1"/>
          </p:cNvPicPr>
          <p:nvPr/>
        </p:nvPicPr>
        <p:blipFill>
          <a:blip r:embed="rId7"/>
          <a:stretch>
            <a:fillRect/>
          </a:stretch>
        </p:blipFill>
        <p:spPr>
          <a:xfrm>
            <a:off x="7984417" y="1303208"/>
            <a:ext cx="3723185" cy="30759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1442fae4ed2_0_49"/>
          <p:cNvSpPr txBox="1">
            <a:spLocks noGrp="1"/>
          </p:cNvSpPr>
          <p:nvPr>
            <p:ph type="sldNum" idx="12"/>
          </p:nvPr>
        </p:nvSpPr>
        <p:spPr>
          <a:xfrm>
            <a:off x="8947675" y="6295208"/>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19</a:t>
            </a:fld>
            <a:endParaRPr b="1">
              <a:solidFill>
                <a:srgbClr val="0000FF"/>
              </a:solidFill>
              <a:latin typeface="Arial"/>
              <a:ea typeface="Arial"/>
              <a:cs typeface="Arial"/>
              <a:sym typeface="Arial"/>
            </a:endParaRPr>
          </a:p>
        </p:txBody>
      </p:sp>
      <p:sp>
        <p:nvSpPr>
          <p:cNvPr id="469" name="Google Shape;469;g1442fae4ed2_0_49"/>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70" name="Google Shape;470;g1442fae4ed2_0_49"/>
          <p:cNvPicPr preferRelativeResize="0"/>
          <p:nvPr/>
        </p:nvPicPr>
        <p:blipFill rotWithShape="1">
          <a:blip r:embed="rId3">
            <a:alphaModFix/>
          </a:blip>
          <a:srcRect/>
          <a:stretch/>
        </p:blipFill>
        <p:spPr>
          <a:xfrm>
            <a:off x="0" y="4724"/>
            <a:ext cx="928048" cy="992859"/>
          </a:xfrm>
          <a:prstGeom prst="rect">
            <a:avLst/>
          </a:prstGeom>
          <a:noFill/>
          <a:ln>
            <a:noFill/>
          </a:ln>
        </p:spPr>
      </p:pic>
      <p:pic>
        <p:nvPicPr>
          <p:cNvPr id="472" name="Google Shape;472;g1442fae4ed2_0_49"/>
          <p:cNvPicPr preferRelativeResize="0"/>
          <p:nvPr/>
        </p:nvPicPr>
        <p:blipFill>
          <a:blip r:embed="rId4">
            <a:alphaModFix/>
          </a:blip>
          <a:stretch>
            <a:fillRect/>
          </a:stretch>
        </p:blipFill>
        <p:spPr>
          <a:xfrm>
            <a:off x="1132618" y="1400672"/>
            <a:ext cx="3660472" cy="2754232"/>
          </a:xfrm>
          <a:prstGeom prst="rect">
            <a:avLst/>
          </a:prstGeom>
          <a:noFill/>
          <a:ln>
            <a:noFill/>
          </a:ln>
        </p:spPr>
      </p:pic>
      <p:sp>
        <p:nvSpPr>
          <p:cNvPr id="473" name="Google Shape;473;g1442fae4ed2_0_49"/>
          <p:cNvSpPr txBox="1"/>
          <p:nvPr/>
        </p:nvSpPr>
        <p:spPr>
          <a:xfrm>
            <a:off x="1957493" y="4201055"/>
            <a:ext cx="29349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Bộ hòa trộn</a:t>
            </a:r>
            <a:endParaRPr sz="1800" b="1"/>
          </a:p>
        </p:txBody>
      </p:sp>
      <p:pic>
        <p:nvPicPr>
          <p:cNvPr id="474" name="Google Shape;474;g1442fae4ed2_0_49"/>
          <p:cNvPicPr preferRelativeResize="0"/>
          <p:nvPr/>
        </p:nvPicPr>
        <p:blipFill>
          <a:blip r:embed="rId5">
            <a:alphaModFix/>
          </a:blip>
          <a:stretch>
            <a:fillRect/>
          </a:stretch>
        </p:blipFill>
        <p:spPr>
          <a:xfrm>
            <a:off x="11189750" y="0"/>
            <a:ext cx="1002250" cy="1002250"/>
          </a:xfrm>
          <a:prstGeom prst="rect">
            <a:avLst/>
          </a:prstGeom>
          <a:noFill/>
          <a:ln>
            <a:noFill/>
          </a:ln>
        </p:spPr>
      </p:pic>
      <p:pic>
        <p:nvPicPr>
          <p:cNvPr id="2" name="Google Shape;484;g1442fae4ed2_0_62">
            <a:extLst>
              <a:ext uri="{FF2B5EF4-FFF2-40B4-BE49-F238E27FC236}">
                <a16:creationId xmlns:a16="http://schemas.microsoft.com/office/drawing/2014/main" id="{4589649F-CC29-7BE8-997B-CA8910661181}"/>
              </a:ext>
            </a:extLst>
          </p:cNvPr>
          <p:cNvPicPr preferRelativeResize="0"/>
          <p:nvPr/>
        </p:nvPicPr>
        <p:blipFill>
          <a:blip r:embed="rId6">
            <a:alphaModFix/>
          </a:blip>
          <a:stretch>
            <a:fillRect/>
          </a:stretch>
        </p:blipFill>
        <p:spPr>
          <a:xfrm>
            <a:off x="6542082" y="1400672"/>
            <a:ext cx="4647668" cy="2754233"/>
          </a:xfrm>
          <a:prstGeom prst="rect">
            <a:avLst/>
          </a:prstGeom>
          <a:noFill/>
          <a:ln>
            <a:noFill/>
          </a:ln>
        </p:spPr>
      </p:pic>
      <p:sp>
        <p:nvSpPr>
          <p:cNvPr id="3" name="TextBox 2">
            <a:extLst>
              <a:ext uri="{FF2B5EF4-FFF2-40B4-BE49-F238E27FC236}">
                <a16:creationId xmlns:a16="http://schemas.microsoft.com/office/drawing/2014/main" id="{762F82A3-85D4-415C-6293-677E85334F02}"/>
              </a:ext>
            </a:extLst>
          </p:cNvPr>
          <p:cNvSpPr txBox="1"/>
          <p:nvPr/>
        </p:nvSpPr>
        <p:spPr>
          <a:xfrm>
            <a:off x="8298426" y="4247207"/>
            <a:ext cx="2117558" cy="369332"/>
          </a:xfrm>
          <a:prstGeom prst="rect">
            <a:avLst/>
          </a:prstGeom>
          <a:noFill/>
        </p:spPr>
        <p:txBody>
          <a:bodyPr wrap="square" rtlCol="0">
            <a:spAutoFit/>
          </a:bodyPr>
          <a:lstStyle/>
          <a:p>
            <a:r>
              <a:rPr lang="en-US" sz="1800" b="1"/>
              <a:t>Bướm ga</a:t>
            </a:r>
            <a:endParaRPr lang="vi-VN" sz="1800" b="1"/>
          </a:p>
        </p:txBody>
      </p:sp>
      <p:sp>
        <p:nvSpPr>
          <p:cNvPr id="4" name="Google Shape;420;g144159299d3_0_76">
            <a:extLst>
              <a:ext uri="{FF2B5EF4-FFF2-40B4-BE49-F238E27FC236}">
                <a16:creationId xmlns:a16="http://schemas.microsoft.com/office/drawing/2014/main" id="{56023455-D4C6-604C-5C58-53F1D99DA0C9}"/>
              </a:ext>
            </a:extLst>
          </p:cNvPr>
          <p:cNvSpPr txBox="1"/>
          <p:nvPr/>
        </p:nvSpPr>
        <p:spPr>
          <a:xfrm>
            <a:off x="793050"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HỆ THỐNG NẠP/THẢI</a:t>
            </a:r>
            <a:endParaRPr sz="3200" b="1">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p:nvPr/>
        </p:nvSpPr>
        <p:spPr>
          <a:xfrm>
            <a:off x="0" y="0"/>
            <a:ext cx="12192000" cy="1002242"/>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3" name="Google Shape;103;p2"/>
          <p:cNvPicPr preferRelativeResize="0"/>
          <p:nvPr/>
        </p:nvPicPr>
        <p:blipFill rotWithShape="1">
          <a:blip r:embed="rId3">
            <a:alphaModFix/>
          </a:blip>
          <a:srcRect/>
          <a:stretch/>
        </p:blipFill>
        <p:spPr>
          <a:xfrm>
            <a:off x="0" y="4691"/>
            <a:ext cx="928048" cy="992859"/>
          </a:xfrm>
          <a:prstGeom prst="rect">
            <a:avLst/>
          </a:prstGeom>
          <a:noFill/>
          <a:ln>
            <a:noFill/>
          </a:ln>
        </p:spPr>
      </p:pic>
      <p:sp>
        <p:nvSpPr>
          <p:cNvPr id="104" name="Google Shape;104;p2"/>
          <p:cNvSpPr txBox="1"/>
          <p:nvPr/>
        </p:nvSpPr>
        <p:spPr>
          <a:xfrm>
            <a:off x="586854" y="197692"/>
            <a:ext cx="10605897"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chemeClr val="lt1"/>
                </a:solidFill>
                <a:latin typeface="Arial"/>
                <a:ea typeface="Arial"/>
                <a:cs typeface="Arial"/>
                <a:sym typeface="Arial"/>
              </a:rPr>
              <a:t>NỘI DUNG</a:t>
            </a:r>
            <a:endParaRPr sz="2800" b="1" i="0" u="none" strike="noStrike" cap="none">
              <a:solidFill>
                <a:schemeClr val="lt1"/>
              </a:solidFill>
              <a:latin typeface="Arial"/>
              <a:ea typeface="Arial"/>
              <a:cs typeface="Arial"/>
              <a:sym typeface="Arial"/>
            </a:endParaRPr>
          </a:p>
        </p:txBody>
      </p:sp>
      <p:sp>
        <p:nvSpPr>
          <p:cNvPr id="105" name="Google Shape;105;p2"/>
          <p:cNvSpPr txBox="1">
            <a:spLocks noGrp="1"/>
          </p:cNvSpPr>
          <p:nvPr>
            <p:ph type="sldNum" idx="12"/>
          </p:nvPr>
        </p:nvSpPr>
        <p:spPr>
          <a:xfrm>
            <a:off x="8947675" y="6228581"/>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b="1">
                <a:solidFill>
                  <a:schemeClr val="accent1"/>
                </a:solidFill>
                <a:latin typeface="Arial"/>
                <a:ea typeface="Arial"/>
                <a:cs typeface="Arial"/>
                <a:sym typeface="Arial"/>
              </a:rPr>
              <a:t>2</a:t>
            </a:r>
            <a:endParaRPr>
              <a:latin typeface="Arial"/>
              <a:ea typeface="Arial"/>
              <a:cs typeface="Arial"/>
              <a:sym typeface="Arial"/>
            </a:endParaRPr>
          </a:p>
        </p:txBody>
      </p:sp>
      <p:sp>
        <p:nvSpPr>
          <p:cNvPr id="106" name="Google Shape;106;p2"/>
          <p:cNvSpPr/>
          <p:nvPr/>
        </p:nvSpPr>
        <p:spPr>
          <a:xfrm>
            <a:off x="1051210" y="1292647"/>
            <a:ext cx="9924900" cy="642600"/>
          </a:xfrm>
          <a:prstGeom prst="rect">
            <a:avLst/>
          </a:prstGeom>
          <a:gradFill>
            <a:gsLst>
              <a:gs pos="0">
                <a:srgbClr val="5F82CA"/>
              </a:gs>
              <a:gs pos="50000">
                <a:srgbClr val="3C70CA"/>
              </a:gs>
              <a:gs pos="100000">
                <a:srgbClr val="2E60B9"/>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lt1"/>
                </a:solidFill>
                <a:latin typeface="Arial"/>
                <a:ea typeface="Arial"/>
                <a:cs typeface="Arial"/>
                <a:sym typeface="Arial"/>
              </a:rPr>
              <a:t>Giới thiệu về khí CNG</a:t>
            </a:r>
            <a:endParaRPr sz="2400" b="1" i="0" u="none" strike="noStrike" cap="none">
              <a:solidFill>
                <a:schemeClr val="lt1"/>
              </a:solidFill>
              <a:latin typeface="Arial"/>
              <a:ea typeface="Arial"/>
              <a:cs typeface="Arial"/>
              <a:sym typeface="Arial"/>
            </a:endParaRPr>
          </a:p>
        </p:txBody>
      </p:sp>
      <p:sp>
        <p:nvSpPr>
          <p:cNvPr id="107" name="Google Shape;107;p2"/>
          <p:cNvSpPr/>
          <p:nvPr/>
        </p:nvSpPr>
        <p:spPr>
          <a:xfrm>
            <a:off x="1044347" y="2355752"/>
            <a:ext cx="9924900" cy="685800"/>
          </a:xfrm>
          <a:prstGeom prst="rect">
            <a:avLst/>
          </a:prstGeom>
          <a:gradFill>
            <a:gsLst>
              <a:gs pos="0">
                <a:srgbClr val="5F82CA"/>
              </a:gs>
              <a:gs pos="50000">
                <a:srgbClr val="3C70CA"/>
              </a:gs>
              <a:gs pos="100000">
                <a:srgbClr val="2E60B9"/>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lt1"/>
                </a:solidFill>
                <a:latin typeface="Arial"/>
                <a:ea typeface="Arial"/>
                <a:cs typeface="Arial"/>
                <a:sym typeface="Arial"/>
              </a:rPr>
              <a:t>Giới thiệu về động cơ C6AC trên xe Hyundai Super Aero City</a:t>
            </a:r>
            <a:endParaRPr sz="2400" b="1" i="0" u="none" strike="noStrike" cap="none">
              <a:solidFill>
                <a:schemeClr val="lt1"/>
              </a:solidFill>
              <a:latin typeface="Arial"/>
              <a:ea typeface="Arial"/>
              <a:cs typeface="Arial"/>
              <a:sym typeface="Arial"/>
            </a:endParaRPr>
          </a:p>
        </p:txBody>
      </p:sp>
      <p:grpSp>
        <p:nvGrpSpPr>
          <p:cNvPr id="108" name="Google Shape;108;p2"/>
          <p:cNvGrpSpPr/>
          <p:nvPr/>
        </p:nvGrpSpPr>
        <p:grpSpPr>
          <a:xfrm>
            <a:off x="605548" y="1166821"/>
            <a:ext cx="928710" cy="928709"/>
            <a:chOff x="2971800" y="0"/>
            <a:chExt cx="1549400" cy="1549398"/>
          </a:xfrm>
        </p:grpSpPr>
        <p:grpSp>
          <p:nvGrpSpPr>
            <p:cNvPr id="109" name="Google Shape;109;p2"/>
            <p:cNvGrpSpPr/>
            <p:nvPr/>
          </p:nvGrpSpPr>
          <p:grpSpPr>
            <a:xfrm>
              <a:off x="2971800" y="0"/>
              <a:ext cx="1549400" cy="1549398"/>
              <a:chOff x="2971800" y="0"/>
              <a:chExt cx="1549400" cy="1549398"/>
            </a:xfrm>
          </p:grpSpPr>
          <p:sp>
            <p:nvSpPr>
              <p:cNvPr id="110" name="Google Shape;110;p2"/>
              <p:cNvSpPr/>
              <p:nvPr/>
            </p:nvSpPr>
            <p:spPr>
              <a:xfrm>
                <a:off x="2971800" y="0"/>
                <a:ext cx="1549400" cy="1549398"/>
              </a:xfrm>
              <a:custGeom>
                <a:avLst/>
                <a:gdLst/>
                <a:ahLst/>
                <a:cxnLst/>
                <a:rect l="l" t="t" r="r" b="b"/>
                <a:pathLst>
                  <a:path w="5950" h="5950" extrusionOk="0">
                    <a:moveTo>
                      <a:pt x="5840" y="3106"/>
                    </a:moveTo>
                    <a:lnTo>
                      <a:pt x="5840" y="3106"/>
                    </a:lnTo>
                    <a:lnTo>
                      <a:pt x="5808" y="3091"/>
                    </a:lnTo>
                    <a:lnTo>
                      <a:pt x="5780" y="3078"/>
                    </a:lnTo>
                    <a:lnTo>
                      <a:pt x="5727" y="3058"/>
                    </a:lnTo>
                    <a:lnTo>
                      <a:pt x="5685" y="3044"/>
                    </a:lnTo>
                    <a:lnTo>
                      <a:pt x="5650" y="3034"/>
                    </a:lnTo>
                    <a:lnTo>
                      <a:pt x="5650" y="3034"/>
                    </a:lnTo>
                    <a:lnTo>
                      <a:pt x="5650" y="2976"/>
                    </a:lnTo>
                    <a:lnTo>
                      <a:pt x="5650" y="2917"/>
                    </a:lnTo>
                    <a:lnTo>
                      <a:pt x="5650" y="2917"/>
                    </a:lnTo>
                    <a:lnTo>
                      <a:pt x="5685" y="2908"/>
                    </a:lnTo>
                    <a:lnTo>
                      <a:pt x="5727" y="2894"/>
                    </a:lnTo>
                    <a:lnTo>
                      <a:pt x="5780" y="2872"/>
                    </a:lnTo>
                    <a:lnTo>
                      <a:pt x="5808" y="2859"/>
                    </a:lnTo>
                    <a:lnTo>
                      <a:pt x="5840" y="2844"/>
                    </a:lnTo>
                    <a:lnTo>
                      <a:pt x="5840" y="2844"/>
                    </a:lnTo>
                    <a:lnTo>
                      <a:pt x="5879" y="2824"/>
                    </a:lnTo>
                    <a:lnTo>
                      <a:pt x="5907" y="2808"/>
                    </a:lnTo>
                    <a:lnTo>
                      <a:pt x="5927" y="2793"/>
                    </a:lnTo>
                    <a:lnTo>
                      <a:pt x="5935" y="2786"/>
                    </a:lnTo>
                    <a:lnTo>
                      <a:pt x="5940" y="2780"/>
                    </a:lnTo>
                    <a:lnTo>
                      <a:pt x="5945" y="2773"/>
                    </a:lnTo>
                    <a:lnTo>
                      <a:pt x="5947" y="2767"/>
                    </a:lnTo>
                    <a:lnTo>
                      <a:pt x="5950" y="2760"/>
                    </a:lnTo>
                    <a:lnTo>
                      <a:pt x="5950" y="2752"/>
                    </a:lnTo>
                    <a:lnTo>
                      <a:pt x="5950" y="2735"/>
                    </a:lnTo>
                    <a:lnTo>
                      <a:pt x="5948" y="2715"/>
                    </a:lnTo>
                    <a:lnTo>
                      <a:pt x="5948" y="2715"/>
                    </a:lnTo>
                    <a:lnTo>
                      <a:pt x="5947" y="2696"/>
                    </a:lnTo>
                    <a:lnTo>
                      <a:pt x="5943" y="2679"/>
                    </a:lnTo>
                    <a:lnTo>
                      <a:pt x="5942" y="2671"/>
                    </a:lnTo>
                    <a:lnTo>
                      <a:pt x="5938" y="2664"/>
                    </a:lnTo>
                    <a:lnTo>
                      <a:pt x="5935" y="2659"/>
                    </a:lnTo>
                    <a:lnTo>
                      <a:pt x="5929" y="2653"/>
                    </a:lnTo>
                    <a:lnTo>
                      <a:pt x="5922" y="2648"/>
                    </a:lnTo>
                    <a:lnTo>
                      <a:pt x="5914" y="2643"/>
                    </a:lnTo>
                    <a:lnTo>
                      <a:pt x="5892" y="2631"/>
                    </a:lnTo>
                    <a:lnTo>
                      <a:pt x="5861" y="2620"/>
                    </a:lnTo>
                    <a:lnTo>
                      <a:pt x="5818" y="2607"/>
                    </a:lnTo>
                    <a:lnTo>
                      <a:pt x="5818" y="2607"/>
                    </a:lnTo>
                    <a:lnTo>
                      <a:pt x="5785" y="2597"/>
                    </a:lnTo>
                    <a:lnTo>
                      <a:pt x="5755" y="2590"/>
                    </a:lnTo>
                    <a:lnTo>
                      <a:pt x="5699" y="2579"/>
                    </a:lnTo>
                    <a:lnTo>
                      <a:pt x="5655" y="2572"/>
                    </a:lnTo>
                    <a:lnTo>
                      <a:pt x="5619" y="2569"/>
                    </a:lnTo>
                    <a:lnTo>
                      <a:pt x="5619" y="2569"/>
                    </a:lnTo>
                    <a:lnTo>
                      <a:pt x="5609" y="2511"/>
                    </a:lnTo>
                    <a:lnTo>
                      <a:pt x="5599" y="2453"/>
                    </a:lnTo>
                    <a:lnTo>
                      <a:pt x="5599" y="2453"/>
                    </a:lnTo>
                    <a:lnTo>
                      <a:pt x="5630" y="2439"/>
                    </a:lnTo>
                    <a:lnTo>
                      <a:pt x="5671" y="2417"/>
                    </a:lnTo>
                    <a:lnTo>
                      <a:pt x="5719" y="2387"/>
                    </a:lnTo>
                    <a:lnTo>
                      <a:pt x="5746" y="2369"/>
                    </a:lnTo>
                    <a:lnTo>
                      <a:pt x="5774" y="2349"/>
                    </a:lnTo>
                    <a:lnTo>
                      <a:pt x="5774" y="2349"/>
                    </a:lnTo>
                    <a:lnTo>
                      <a:pt x="5808" y="2323"/>
                    </a:lnTo>
                    <a:lnTo>
                      <a:pt x="5833" y="2300"/>
                    </a:lnTo>
                    <a:lnTo>
                      <a:pt x="5851" y="2284"/>
                    </a:lnTo>
                    <a:lnTo>
                      <a:pt x="5858" y="2275"/>
                    </a:lnTo>
                    <a:lnTo>
                      <a:pt x="5861" y="2267"/>
                    </a:lnTo>
                    <a:lnTo>
                      <a:pt x="5864" y="2260"/>
                    </a:lnTo>
                    <a:lnTo>
                      <a:pt x="5866" y="2254"/>
                    </a:lnTo>
                    <a:lnTo>
                      <a:pt x="5866" y="2246"/>
                    </a:lnTo>
                    <a:lnTo>
                      <a:pt x="5866" y="2239"/>
                    </a:lnTo>
                    <a:lnTo>
                      <a:pt x="5863" y="2223"/>
                    </a:lnTo>
                    <a:lnTo>
                      <a:pt x="5858" y="2203"/>
                    </a:lnTo>
                    <a:lnTo>
                      <a:pt x="5858" y="2203"/>
                    </a:lnTo>
                    <a:lnTo>
                      <a:pt x="5853" y="2183"/>
                    </a:lnTo>
                    <a:lnTo>
                      <a:pt x="5848" y="2168"/>
                    </a:lnTo>
                    <a:lnTo>
                      <a:pt x="5843" y="2162"/>
                    </a:lnTo>
                    <a:lnTo>
                      <a:pt x="5840" y="2155"/>
                    </a:lnTo>
                    <a:lnTo>
                      <a:pt x="5835" y="2150"/>
                    </a:lnTo>
                    <a:lnTo>
                      <a:pt x="5828" y="2145"/>
                    </a:lnTo>
                    <a:lnTo>
                      <a:pt x="5821" y="2140"/>
                    </a:lnTo>
                    <a:lnTo>
                      <a:pt x="5812" y="2137"/>
                    </a:lnTo>
                    <a:lnTo>
                      <a:pt x="5788" y="2130"/>
                    </a:lnTo>
                    <a:lnTo>
                      <a:pt x="5755" y="2124"/>
                    </a:lnTo>
                    <a:lnTo>
                      <a:pt x="5711" y="2119"/>
                    </a:lnTo>
                    <a:lnTo>
                      <a:pt x="5711" y="2119"/>
                    </a:lnTo>
                    <a:lnTo>
                      <a:pt x="5676" y="2115"/>
                    </a:lnTo>
                    <a:lnTo>
                      <a:pt x="5645" y="2112"/>
                    </a:lnTo>
                    <a:lnTo>
                      <a:pt x="5589" y="2110"/>
                    </a:lnTo>
                    <a:lnTo>
                      <a:pt x="5543" y="2112"/>
                    </a:lnTo>
                    <a:lnTo>
                      <a:pt x="5508" y="2115"/>
                    </a:lnTo>
                    <a:lnTo>
                      <a:pt x="5508" y="2115"/>
                    </a:lnTo>
                    <a:lnTo>
                      <a:pt x="5488" y="2061"/>
                    </a:lnTo>
                    <a:lnTo>
                      <a:pt x="5467" y="2007"/>
                    </a:lnTo>
                    <a:lnTo>
                      <a:pt x="5467" y="2007"/>
                    </a:lnTo>
                    <a:lnTo>
                      <a:pt x="5497" y="1987"/>
                    </a:lnTo>
                    <a:lnTo>
                      <a:pt x="5533" y="1957"/>
                    </a:lnTo>
                    <a:lnTo>
                      <a:pt x="5574" y="1921"/>
                    </a:lnTo>
                    <a:lnTo>
                      <a:pt x="5597" y="1898"/>
                    </a:lnTo>
                    <a:lnTo>
                      <a:pt x="5622" y="1873"/>
                    </a:lnTo>
                    <a:lnTo>
                      <a:pt x="5622" y="1873"/>
                    </a:lnTo>
                    <a:lnTo>
                      <a:pt x="5652" y="1840"/>
                    </a:lnTo>
                    <a:lnTo>
                      <a:pt x="5673" y="1815"/>
                    </a:lnTo>
                    <a:lnTo>
                      <a:pt x="5688" y="1794"/>
                    </a:lnTo>
                    <a:lnTo>
                      <a:pt x="5691" y="1786"/>
                    </a:lnTo>
                    <a:lnTo>
                      <a:pt x="5694" y="1777"/>
                    </a:lnTo>
                    <a:lnTo>
                      <a:pt x="5696" y="1769"/>
                    </a:lnTo>
                    <a:lnTo>
                      <a:pt x="5696" y="1763"/>
                    </a:lnTo>
                    <a:lnTo>
                      <a:pt x="5696" y="1756"/>
                    </a:lnTo>
                    <a:lnTo>
                      <a:pt x="5694" y="1748"/>
                    </a:lnTo>
                    <a:lnTo>
                      <a:pt x="5688" y="1733"/>
                    </a:lnTo>
                    <a:lnTo>
                      <a:pt x="5680" y="1715"/>
                    </a:lnTo>
                    <a:lnTo>
                      <a:pt x="5680" y="1715"/>
                    </a:lnTo>
                    <a:lnTo>
                      <a:pt x="5671" y="1695"/>
                    </a:lnTo>
                    <a:lnTo>
                      <a:pt x="5663" y="1682"/>
                    </a:lnTo>
                    <a:lnTo>
                      <a:pt x="5658" y="1675"/>
                    </a:lnTo>
                    <a:lnTo>
                      <a:pt x="5653" y="1670"/>
                    </a:lnTo>
                    <a:lnTo>
                      <a:pt x="5648" y="1665"/>
                    </a:lnTo>
                    <a:lnTo>
                      <a:pt x="5642" y="1662"/>
                    </a:lnTo>
                    <a:lnTo>
                      <a:pt x="5633" y="1659"/>
                    </a:lnTo>
                    <a:lnTo>
                      <a:pt x="5624" y="1657"/>
                    </a:lnTo>
                    <a:lnTo>
                      <a:pt x="5599" y="1655"/>
                    </a:lnTo>
                    <a:lnTo>
                      <a:pt x="5566" y="1654"/>
                    </a:lnTo>
                    <a:lnTo>
                      <a:pt x="5521" y="1657"/>
                    </a:lnTo>
                    <a:lnTo>
                      <a:pt x="5521" y="1657"/>
                    </a:lnTo>
                    <a:lnTo>
                      <a:pt x="5487" y="1659"/>
                    </a:lnTo>
                    <a:lnTo>
                      <a:pt x="5454" y="1662"/>
                    </a:lnTo>
                    <a:lnTo>
                      <a:pt x="5398" y="1670"/>
                    </a:lnTo>
                    <a:lnTo>
                      <a:pt x="5353" y="1680"/>
                    </a:lnTo>
                    <a:lnTo>
                      <a:pt x="5319" y="1690"/>
                    </a:lnTo>
                    <a:lnTo>
                      <a:pt x="5319" y="1690"/>
                    </a:lnTo>
                    <a:lnTo>
                      <a:pt x="5290" y="1639"/>
                    </a:lnTo>
                    <a:lnTo>
                      <a:pt x="5261" y="1589"/>
                    </a:lnTo>
                    <a:lnTo>
                      <a:pt x="5261" y="1589"/>
                    </a:lnTo>
                    <a:lnTo>
                      <a:pt x="5286" y="1563"/>
                    </a:lnTo>
                    <a:lnTo>
                      <a:pt x="5317" y="1530"/>
                    </a:lnTo>
                    <a:lnTo>
                      <a:pt x="5352" y="1486"/>
                    </a:lnTo>
                    <a:lnTo>
                      <a:pt x="5371" y="1459"/>
                    </a:lnTo>
                    <a:lnTo>
                      <a:pt x="5391" y="1429"/>
                    </a:lnTo>
                    <a:lnTo>
                      <a:pt x="5391" y="1429"/>
                    </a:lnTo>
                    <a:lnTo>
                      <a:pt x="5414" y="1393"/>
                    </a:lnTo>
                    <a:lnTo>
                      <a:pt x="5431" y="1364"/>
                    </a:lnTo>
                    <a:lnTo>
                      <a:pt x="5441" y="1340"/>
                    </a:lnTo>
                    <a:lnTo>
                      <a:pt x="5444" y="1332"/>
                    </a:lnTo>
                    <a:lnTo>
                      <a:pt x="5445" y="1322"/>
                    </a:lnTo>
                    <a:lnTo>
                      <a:pt x="5445" y="1316"/>
                    </a:lnTo>
                    <a:lnTo>
                      <a:pt x="5444" y="1307"/>
                    </a:lnTo>
                    <a:lnTo>
                      <a:pt x="5442" y="1301"/>
                    </a:lnTo>
                    <a:lnTo>
                      <a:pt x="5441" y="1294"/>
                    </a:lnTo>
                    <a:lnTo>
                      <a:pt x="5431" y="1279"/>
                    </a:lnTo>
                    <a:lnTo>
                      <a:pt x="5419" y="1263"/>
                    </a:lnTo>
                    <a:lnTo>
                      <a:pt x="5419" y="1263"/>
                    </a:lnTo>
                    <a:lnTo>
                      <a:pt x="5408" y="1246"/>
                    </a:lnTo>
                    <a:lnTo>
                      <a:pt x="5398" y="1233"/>
                    </a:lnTo>
                    <a:lnTo>
                      <a:pt x="5393" y="1228"/>
                    </a:lnTo>
                    <a:lnTo>
                      <a:pt x="5386" y="1225"/>
                    </a:lnTo>
                    <a:lnTo>
                      <a:pt x="5380" y="1222"/>
                    </a:lnTo>
                    <a:lnTo>
                      <a:pt x="5373" y="1218"/>
                    </a:lnTo>
                    <a:lnTo>
                      <a:pt x="5363" y="1218"/>
                    </a:lnTo>
                    <a:lnTo>
                      <a:pt x="5355" y="1217"/>
                    </a:lnTo>
                    <a:lnTo>
                      <a:pt x="5330" y="1218"/>
                    </a:lnTo>
                    <a:lnTo>
                      <a:pt x="5297" y="1225"/>
                    </a:lnTo>
                    <a:lnTo>
                      <a:pt x="5253" y="1235"/>
                    </a:lnTo>
                    <a:lnTo>
                      <a:pt x="5253" y="1235"/>
                    </a:lnTo>
                    <a:lnTo>
                      <a:pt x="5220" y="1243"/>
                    </a:lnTo>
                    <a:lnTo>
                      <a:pt x="5188" y="1251"/>
                    </a:lnTo>
                    <a:lnTo>
                      <a:pt x="5134" y="1270"/>
                    </a:lnTo>
                    <a:lnTo>
                      <a:pt x="5091" y="1286"/>
                    </a:lnTo>
                    <a:lnTo>
                      <a:pt x="5060" y="1303"/>
                    </a:lnTo>
                    <a:lnTo>
                      <a:pt x="5060" y="1303"/>
                    </a:lnTo>
                    <a:lnTo>
                      <a:pt x="5022" y="1256"/>
                    </a:lnTo>
                    <a:lnTo>
                      <a:pt x="4985" y="1213"/>
                    </a:lnTo>
                    <a:lnTo>
                      <a:pt x="4985" y="1213"/>
                    </a:lnTo>
                    <a:lnTo>
                      <a:pt x="5005" y="1184"/>
                    </a:lnTo>
                    <a:lnTo>
                      <a:pt x="5030" y="1144"/>
                    </a:lnTo>
                    <a:lnTo>
                      <a:pt x="5056" y="1095"/>
                    </a:lnTo>
                    <a:lnTo>
                      <a:pt x="5071" y="1065"/>
                    </a:lnTo>
                    <a:lnTo>
                      <a:pt x="5084" y="1034"/>
                    </a:lnTo>
                    <a:lnTo>
                      <a:pt x="5084" y="1034"/>
                    </a:lnTo>
                    <a:lnTo>
                      <a:pt x="5103" y="993"/>
                    </a:lnTo>
                    <a:lnTo>
                      <a:pt x="5114" y="961"/>
                    </a:lnTo>
                    <a:lnTo>
                      <a:pt x="5119" y="938"/>
                    </a:lnTo>
                    <a:lnTo>
                      <a:pt x="5121" y="928"/>
                    </a:lnTo>
                    <a:lnTo>
                      <a:pt x="5121" y="918"/>
                    </a:lnTo>
                    <a:lnTo>
                      <a:pt x="5119" y="912"/>
                    </a:lnTo>
                    <a:lnTo>
                      <a:pt x="5117" y="905"/>
                    </a:lnTo>
                    <a:lnTo>
                      <a:pt x="5114" y="899"/>
                    </a:lnTo>
                    <a:lnTo>
                      <a:pt x="5111" y="892"/>
                    </a:lnTo>
                    <a:lnTo>
                      <a:pt x="5099" y="879"/>
                    </a:lnTo>
                    <a:lnTo>
                      <a:pt x="5084" y="866"/>
                    </a:lnTo>
                    <a:lnTo>
                      <a:pt x="5084" y="866"/>
                    </a:lnTo>
                    <a:lnTo>
                      <a:pt x="5071" y="851"/>
                    </a:lnTo>
                    <a:lnTo>
                      <a:pt x="5058" y="839"/>
                    </a:lnTo>
                    <a:lnTo>
                      <a:pt x="5051" y="836"/>
                    </a:lnTo>
                    <a:lnTo>
                      <a:pt x="5045" y="833"/>
                    </a:lnTo>
                    <a:lnTo>
                      <a:pt x="5038" y="831"/>
                    </a:lnTo>
                    <a:lnTo>
                      <a:pt x="5032" y="829"/>
                    </a:lnTo>
                    <a:lnTo>
                      <a:pt x="5022" y="829"/>
                    </a:lnTo>
                    <a:lnTo>
                      <a:pt x="5012" y="831"/>
                    </a:lnTo>
                    <a:lnTo>
                      <a:pt x="4989" y="838"/>
                    </a:lnTo>
                    <a:lnTo>
                      <a:pt x="4957" y="847"/>
                    </a:lnTo>
                    <a:lnTo>
                      <a:pt x="4916" y="866"/>
                    </a:lnTo>
                    <a:lnTo>
                      <a:pt x="4916" y="866"/>
                    </a:lnTo>
                    <a:lnTo>
                      <a:pt x="4885" y="879"/>
                    </a:lnTo>
                    <a:lnTo>
                      <a:pt x="4855" y="894"/>
                    </a:lnTo>
                    <a:lnTo>
                      <a:pt x="4806" y="920"/>
                    </a:lnTo>
                    <a:lnTo>
                      <a:pt x="4766" y="945"/>
                    </a:lnTo>
                    <a:lnTo>
                      <a:pt x="4737" y="965"/>
                    </a:lnTo>
                    <a:lnTo>
                      <a:pt x="4737" y="965"/>
                    </a:lnTo>
                    <a:lnTo>
                      <a:pt x="4694" y="928"/>
                    </a:lnTo>
                    <a:lnTo>
                      <a:pt x="4647" y="890"/>
                    </a:lnTo>
                    <a:lnTo>
                      <a:pt x="4647" y="890"/>
                    </a:lnTo>
                    <a:lnTo>
                      <a:pt x="4664" y="859"/>
                    </a:lnTo>
                    <a:lnTo>
                      <a:pt x="4680" y="816"/>
                    </a:lnTo>
                    <a:lnTo>
                      <a:pt x="4699" y="762"/>
                    </a:lnTo>
                    <a:lnTo>
                      <a:pt x="4707" y="730"/>
                    </a:lnTo>
                    <a:lnTo>
                      <a:pt x="4717" y="697"/>
                    </a:lnTo>
                    <a:lnTo>
                      <a:pt x="4717" y="697"/>
                    </a:lnTo>
                    <a:lnTo>
                      <a:pt x="4725" y="653"/>
                    </a:lnTo>
                    <a:lnTo>
                      <a:pt x="4732" y="620"/>
                    </a:lnTo>
                    <a:lnTo>
                      <a:pt x="4733" y="597"/>
                    </a:lnTo>
                    <a:lnTo>
                      <a:pt x="4733" y="587"/>
                    </a:lnTo>
                    <a:lnTo>
                      <a:pt x="4732" y="577"/>
                    </a:lnTo>
                    <a:lnTo>
                      <a:pt x="4728" y="570"/>
                    </a:lnTo>
                    <a:lnTo>
                      <a:pt x="4725" y="564"/>
                    </a:lnTo>
                    <a:lnTo>
                      <a:pt x="4722" y="557"/>
                    </a:lnTo>
                    <a:lnTo>
                      <a:pt x="4717" y="552"/>
                    </a:lnTo>
                    <a:lnTo>
                      <a:pt x="4704" y="542"/>
                    </a:lnTo>
                    <a:lnTo>
                      <a:pt x="4687" y="531"/>
                    </a:lnTo>
                    <a:lnTo>
                      <a:pt x="4687" y="531"/>
                    </a:lnTo>
                    <a:lnTo>
                      <a:pt x="4671" y="519"/>
                    </a:lnTo>
                    <a:lnTo>
                      <a:pt x="4656" y="511"/>
                    </a:lnTo>
                    <a:lnTo>
                      <a:pt x="4649" y="508"/>
                    </a:lnTo>
                    <a:lnTo>
                      <a:pt x="4643" y="506"/>
                    </a:lnTo>
                    <a:lnTo>
                      <a:pt x="4634" y="505"/>
                    </a:lnTo>
                    <a:lnTo>
                      <a:pt x="4628" y="505"/>
                    </a:lnTo>
                    <a:lnTo>
                      <a:pt x="4618" y="506"/>
                    </a:lnTo>
                    <a:lnTo>
                      <a:pt x="4610" y="509"/>
                    </a:lnTo>
                    <a:lnTo>
                      <a:pt x="4586" y="519"/>
                    </a:lnTo>
                    <a:lnTo>
                      <a:pt x="4557" y="536"/>
                    </a:lnTo>
                    <a:lnTo>
                      <a:pt x="4521" y="559"/>
                    </a:lnTo>
                    <a:lnTo>
                      <a:pt x="4521" y="559"/>
                    </a:lnTo>
                    <a:lnTo>
                      <a:pt x="4491" y="579"/>
                    </a:lnTo>
                    <a:lnTo>
                      <a:pt x="4464" y="598"/>
                    </a:lnTo>
                    <a:lnTo>
                      <a:pt x="4420" y="633"/>
                    </a:lnTo>
                    <a:lnTo>
                      <a:pt x="4385" y="664"/>
                    </a:lnTo>
                    <a:lnTo>
                      <a:pt x="4361" y="691"/>
                    </a:lnTo>
                    <a:lnTo>
                      <a:pt x="4361" y="691"/>
                    </a:lnTo>
                    <a:lnTo>
                      <a:pt x="4311" y="661"/>
                    </a:lnTo>
                    <a:lnTo>
                      <a:pt x="4260" y="633"/>
                    </a:lnTo>
                    <a:lnTo>
                      <a:pt x="4260" y="633"/>
                    </a:lnTo>
                    <a:lnTo>
                      <a:pt x="4270" y="598"/>
                    </a:lnTo>
                    <a:lnTo>
                      <a:pt x="4280" y="552"/>
                    </a:lnTo>
                    <a:lnTo>
                      <a:pt x="4288" y="496"/>
                    </a:lnTo>
                    <a:lnTo>
                      <a:pt x="4291" y="463"/>
                    </a:lnTo>
                    <a:lnTo>
                      <a:pt x="4293" y="429"/>
                    </a:lnTo>
                    <a:lnTo>
                      <a:pt x="4293" y="429"/>
                    </a:lnTo>
                    <a:lnTo>
                      <a:pt x="4296" y="384"/>
                    </a:lnTo>
                    <a:lnTo>
                      <a:pt x="4295" y="351"/>
                    </a:lnTo>
                    <a:lnTo>
                      <a:pt x="4293" y="326"/>
                    </a:lnTo>
                    <a:lnTo>
                      <a:pt x="4291" y="317"/>
                    </a:lnTo>
                    <a:lnTo>
                      <a:pt x="4288" y="308"/>
                    </a:lnTo>
                    <a:lnTo>
                      <a:pt x="4285" y="302"/>
                    </a:lnTo>
                    <a:lnTo>
                      <a:pt x="4280" y="297"/>
                    </a:lnTo>
                    <a:lnTo>
                      <a:pt x="4275" y="292"/>
                    </a:lnTo>
                    <a:lnTo>
                      <a:pt x="4268" y="287"/>
                    </a:lnTo>
                    <a:lnTo>
                      <a:pt x="4255" y="279"/>
                    </a:lnTo>
                    <a:lnTo>
                      <a:pt x="4235" y="270"/>
                    </a:lnTo>
                    <a:lnTo>
                      <a:pt x="4235" y="270"/>
                    </a:lnTo>
                    <a:lnTo>
                      <a:pt x="4217" y="262"/>
                    </a:lnTo>
                    <a:lnTo>
                      <a:pt x="4202" y="256"/>
                    </a:lnTo>
                    <a:lnTo>
                      <a:pt x="4194" y="254"/>
                    </a:lnTo>
                    <a:lnTo>
                      <a:pt x="4187" y="254"/>
                    </a:lnTo>
                    <a:lnTo>
                      <a:pt x="4181" y="254"/>
                    </a:lnTo>
                    <a:lnTo>
                      <a:pt x="4173" y="256"/>
                    </a:lnTo>
                    <a:lnTo>
                      <a:pt x="4164" y="259"/>
                    </a:lnTo>
                    <a:lnTo>
                      <a:pt x="4156" y="262"/>
                    </a:lnTo>
                    <a:lnTo>
                      <a:pt x="4136" y="277"/>
                    </a:lnTo>
                    <a:lnTo>
                      <a:pt x="4110" y="298"/>
                    </a:lnTo>
                    <a:lnTo>
                      <a:pt x="4077" y="328"/>
                    </a:lnTo>
                    <a:lnTo>
                      <a:pt x="4077" y="328"/>
                    </a:lnTo>
                    <a:lnTo>
                      <a:pt x="4052" y="353"/>
                    </a:lnTo>
                    <a:lnTo>
                      <a:pt x="4029" y="376"/>
                    </a:lnTo>
                    <a:lnTo>
                      <a:pt x="3991" y="419"/>
                    </a:lnTo>
                    <a:lnTo>
                      <a:pt x="3963" y="455"/>
                    </a:lnTo>
                    <a:lnTo>
                      <a:pt x="3942" y="485"/>
                    </a:lnTo>
                    <a:lnTo>
                      <a:pt x="3942" y="485"/>
                    </a:lnTo>
                    <a:lnTo>
                      <a:pt x="3889" y="465"/>
                    </a:lnTo>
                    <a:lnTo>
                      <a:pt x="3835" y="445"/>
                    </a:lnTo>
                    <a:lnTo>
                      <a:pt x="3835" y="445"/>
                    </a:lnTo>
                    <a:lnTo>
                      <a:pt x="3838" y="411"/>
                    </a:lnTo>
                    <a:lnTo>
                      <a:pt x="3840" y="364"/>
                    </a:lnTo>
                    <a:lnTo>
                      <a:pt x="3838" y="307"/>
                    </a:lnTo>
                    <a:lnTo>
                      <a:pt x="3835" y="274"/>
                    </a:lnTo>
                    <a:lnTo>
                      <a:pt x="3831" y="239"/>
                    </a:lnTo>
                    <a:lnTo>
                      <a:pt x="3831" y="239"/>
                    </a:lnTo>
                    <a:lnTo>
                      <a:pt x="3826" y="195"/>
                    </a:lnTo>
                    <a:lnTo>
                      <a:pt x="3820" y="162"/>
                    </a:lnTo>
                    <a:lnTo>
                      <a:pt x="3813" y="138"/>
                    </a:lnTo>
                    <a:lnTo>
                      <a:pt x="3810" y="129"/>
                    </a:lnTo>
                    <a:lnTo>
                      <a:pt x="3805" y="122"/>
                    </a:lnTo>
                    <a:lnTo>
                      <a:pt x="3800" y="115"/>
                    </a:lnTo>
                    <a:lnTo>
                      <a:pt x="3795" y="110"/>
                    </a:lnTo>
                    <a:lnTo>
                      <a:pt x="3788" y="107"/>
                    </a:lnTo>
                    <a:lnTo>
                      <a:pt x="3782" y="104"/>
                    </a:lnTo>
                    <a:lnTo>
                      <a:pt x="3767" y="97"/>
                    </a:lnTo>
                    <a:lnTo>
                      <a:pt x="3747" y="92"/>
                    </a:lnTo>
                    <a:lnTo>
                      <a:pt x="3747" y="92"/>
                    </a:lnTo>
                    <a:lnTo>
                      <a:pt x="3727" y="87"/>
                    </a:lnTo>
                    <a:lnTo>
                      <a:pt x="3711" y="84"/>
                    </a:lnTo>
                    <a:lnTo>
                      <a:pt x="3704" y="84"/>
                    </a:lnTo>
                    <a:lnTo>
                      <a:pt x="3696" y="84"/>
                    </a:lnTo>
                    <a:lnTo>
                      <a:pt x="3690" y="86"/>
                    </a:lnTo>
                    <a:lnTo>
                      <a:pt x="3683" y="89"/>
                    </a:lnTo>
                    <a:lnTo>
                      <a:pt x="3675" y="92"/>
                    </a:lnTo>
                    <a:lnTo>
                      <a:pt x="3666" y="99"/>
                    </a:lnTo>
                    <a:lnTo>
                      <a:pt x="3650" y="117"/>
                    </a:lnTo>
                    <a:lnTo>
                      <a:pt x="3627" y="142"/>
                    </a:lnTo>
                    <a:lnTo>
                      <a:pt x="3601" y="176"/>
                    </a:lnTo>
                    <a:lnTo>
                      <a:pt x="3601" y="176"/>
                    </a:lnTo>
                    <a:lnTo>
                      <a:pt x="3581" y="206"/>
                    </a:lnTo>
                    <a:lnTo>
                      <a:pt x="3561" y="232"/>
                    </a:lnTo>
                    <a:lnTo>
                      <a:pt x="3531" y="282"/>
                    </a:lnTo>
                    <a:lnTo>
                      <a:pt x="3510" y="323"/>
                    </a:lnTo>
                    <a:lnTo>
                      <a:pt x="3495" y="354"/>
                    </a:lnTo>
                    <a:lnTo>
                      <a:pt x="3495" y="354"/>
                    </a:lnTo>
                    <a:lnTo>
                      <a:pt x="3439" y="345"/>
                    </a:lnTo>
                    <a:lnTo>
                      <a:pt x="3381" y="335"/>
                    </a:lnTo>
                    <a:lnTo>
                      <a:pt x="3381" y="335"/>
                    </a:lnTo>
                    <a:lnTo>
                      <a:pt x="3380" y="300"/>
                    </a:lnTo>
                    <a:lnTo>
                      <a:pt x="3373" y="254"/>
                    </a:lnTo>
                    <a:lnTo>
                      <a:pt x="3361" y="198"/>
                    </a:lnTo>
                    <a:lnTo>
                      <a:pt x="3353" y="165"/>
                    </a:lnTo>
                    <a:lnTo>
                      <a:pt x="3343" y="132"/>
                    </a:lnTo>
                    <a:lnTo>
                      <a:pt x="3343" y="132"/>
                    </a:lnTo>
                    <a:lnTo>
                      <a:pt x="3330" y="89"/>
                    </a:lnTo>
                    <a:lnTo>
                      <a:pt x="3319" y="58"/>
                    </a:lnTo>
                    <a:lnTo>
                      <a:pt x="3307" y="36"/>
                    </a:lnTo>
                    <a:lnTo>
                      <a:pt x="3302" y="28"/>
                    </a:lnTo>
                    <a:lnTo>
                      <a:pt x="3297" y="21"/>
                    </a:lnTo>
                    <a:lnTo>
                      <a:pt x="3291" y="15"/>
                    </a:lnTo>
                    <a:lnTo>
                      <a:pt x="3286" y="12"/>
                    </a:lnTo>
                    <a:lnTo>
                      <a:pt x="3279" y="8"/>
                    </a:lnTo>
                    <a:lnTo>
                      <a:pt x="3271" y="7"/>
                    </a:lnTo>
                    <a:lnTo>
                      <a:pt x="3254" y="3"/>
                    </a:lnTo>
                    <a:lnTo>
                      <a:pt x="3235" y="2"/>
                    </a:lnTo>
                    <a:lnTo>
                      <a:pt x="3235" y="2"/>
                    </a:lnTo>
                    <a:lnTo>
                      <a:pt x="3215" y="0"/>
                    </a:lnTo>
                    <a:lnTo>
                      <a:pt x="3198" y="0"/>
                    </a:lnTo>
                    <a:lnTo>
                      <a:pt x="3190" y="2"/>
                    </a:lnTo>
                    <a:lnTo>
                      <a:pt x="3183" y="3"/>
                    </a:lnTo>
                    <a:lnTo>
                      <a:pt x="3177" y="5"/>
                    </a:lnTo>
                    <a:lnTo>
                      <a:pt x="3170" y="10"/>
                    </a:lnTo>
                    <a:lnTo>
                      <a:pt x="3164" y="15"/>
                    </a:lnTo>
                    <a:lnTo>
                      <a:pt x="3157" y="23"/>
                    </a:lnTo>
                    <a:lnTo>
                      <a:pt x="3142" y="43"/>
                    </a:lnTo>
                    <a:lnTo>
                      <a:pt x="3126" y="71"/>
                    </a:lnTo>
                    <a:lnTo>
                      <a:pt x="3106" y="110"/>
                    </a:lnTo>
                    <a:lnTo>
                      <a:pt x="3106" y="110"/>
                    </a:lnTo>
                    <a:lnTo>
                      <a:pt x="3089" y="142"/>
                    </a:lnTo>
                    <a:lnTo>
                      <a:pt x="3076" y="171"/>
                    </a:lnTo>
                    <a:lnTo>
                      <a:pt x="3055" y="226"/>
                    </a:lnTo>
                    <a:lnTo>
                      <a:pt x="3042" y="270"/>
                    </a:lnTo>
                    <a:lnTo>
                      <a:pt x="3032" y="305"/>
                    </a:lnTo>
                    <a:lnTo>
                      <a:pt x="3032" y="305"/>
                    </a:lnTo>
                    <a:lnTo>
                      <a:pt x="2974" y="303"/>
                    </a:lnTo>
                    <a:lnTo>
                      <a:pt x="2916" y="305"/>
                    </a:lnTo>
                    <a:lnTo>
                      <a:pt x="2916" y="305"/>
                    </a:lnTo>
                    <a:lnTo>
                      <a:pt x="2908" y="270"/>
                    </a:lnTo>
                    <a:lnTo>
                      <a:pt x="2893" y="226"/>
                    </a:lnTo>
                    <a:lnTo>
                      <a:pt x="2872" y="171"/>
                    </a:lnTo>
                    <a:lnTo>
                      <a:pt x="2859" y="142"/>
                    </a:lnTo>
                    <a:lnTo>
                      <a:pt x="2844" y="110"/>
                    </a:lnTo>
                    <a:lnTo>
                      <a:pt x="2844" y="110"/>
                    </a:lnTo>
                    <a:lnTo>
                      <a:pt x="2824" y="71"/>
                    </a:lnTo>
                    <a:lnTo>
                      <a:pt x="2806" y="43"/>
                    </a:lnTo>
                    <a:lnTo>
                      <a:pt x="2793" y="23"/>
                    </a:lnTo>
                    <a:lnTo>
                      <a:pt x="2786" y="15"/>
                    </a:lnTo>
                    <a:lnTo>
                      <a:pt x="2779" y="10"/>
                    </a:lnTo>
                    <a:lnTo>
                      <a:pt x="2773" y="5"/>
                    </a:lnTo>
                    <a:lnTo>
                      <a:pt x="2766" y="3"/>
                    </a:lnTo>
                    <a:lnTo>
                      <a:pt x="2758" y="2"/>
                    </a:lnTo>
                    <a:lnTo>
                      <a:pt x="2751" y="0"/>
                    </a:lnTo>
                    <a:lnTo>
                      <a:pt x="2735" y="0"/>
                    </a:lnTo>
                    <a:lnTo>
                      <a:pt x="2715" y="2"/>
                    </a:lnTo>
                    <a:lnTo>
                      <a:pt x="2715" y="2"/>
                    </a:lnTo>
                    <a:lnTo>
                      <a:pt x="2694" y="3"/>
                    </a:lnTo>
                    <a:lnTo>
                      <a:pt x="2677" y="7"/>
                    </a:lnTo>
                    <a:lnTo>
                      <a:pt x="2671" y="8"/>
                    </a:lnTo>
                    <a:lnTo>
                      <a:pt x="2664" y="12"/>
                    </a:lnTo>
                    <a:lnTo>
                      <a:pt x="2657" y="15"/>
                    </a:lnTo>
                    <a:lnTo>
                      <a:pt x="2652" y="21"/>
                    </a:lnTo>
                    <a:lnTo>
                      <a:pt x="2648" y="28"/>
                    </a:lnTo>
                    <a:lnTo>
                      <a:pt x="2641" y="36"/>
                    </a:lnTo>
                    <a:lnTo>
                      <a:pt x="2631" y="58"/>
                    </a:lnTo>
                    <a:lnTo>
                      <a:pt x="2620" y="89"/>
                    </a:lnTo>
                    <a:lnTo>
                      <a:pt x="2606" y="132"/>
                    </a:lnTo>
                    <a:lnTo>
                      <a:pt x="2606" y="132"/>
                    </a:lnTo>
                    <a:lnTo>
                      <a:pt x="2596" y="165"/>
                    </a:lnTo>
                    <a:lnTo>
                      <a:pt x="2588" y="198"/>
                    </a:lnTo>
                    <a:lnTo>
                      <a:pt x="2577" y="254"/>
                    </a:lnTo>
                    <a:lnTo>
                      <a:pt x="2570" y="300"/>
                    </a:lnTo>
                    <a:lnTo>
                      <a:pt x="2567" y="335"/>
                    </a:lnTo>
                    <a:lnTo>
                      <a:pt x="2567" y="335"/>
                    </a:lnTo>
                    <a:lnTo>
                      <a:pt x="2511" y="345"/>
                    </a:lnTo>
                    <a:lnTo>
                      <a:pt x="2455" y="354"/>
                    </a:lnTo>
                    <a:lnTo>
                      <a:pt x="2455" y="354"/>
                    </a:lnTo>
                    <a:lnTo>
                      <a:pt x="2440" y="323"/>
                    </a:lnTo>
                    <a:lnTo>
                      <a:pt x="2417" y="282"/>
                    </a:lnTo>
                    <a:lnTo>
                      <a:pt x="2387" y="232"/>
                    </a:lnTo>
                    <a:lnTo>
                      <a:pt x="2369" y="206"/>
                    </a:lnTo>
                    <a:lnTo>
                      <a:pt x="2347" y="176"/>
                    </a:lnTo>
                    <a:lnTo>
                      <a:pt x="2347" y="176"/>
                    </a:lnTo>
                    <a:lnTo>
                      <a:pt x="2321" y="142"/>
                    </a:lnTo>
                    <a:lnTo>
                      <a:pt x="2300" y="117"/>
                    </a:lnTo>
                    <a:lnTo>
                      <a:pt x="2282" y="99"/>
                    </a:lnTo>
                    <a:lnTo>
                      <a:pt x="2275" y="92"/>
                    </a:lnTo>
                    <a:lnTo>
                      <a:pt x="2267" y="89"/>
                    </a:lnTo>
                    <a:lnTo>
                      <a:pt x="2260" y="86"/>
                    </a:lnTo>
                    <a:lnTo>
                      <a:pt x="2252" y="84"/>
                    </a:lnTo>
                    <a:lnTo>
                      <a:pt x="2245" y="84"/>
                    </a:lnTo>
                    <a:lnTo>
                      <a:pt x="2239" y="84"/>
                    </a:lnTo>
                    <a:lnTo>
                      <a:pt x="2222" y="87"/>
                    </a:lnTo>
                    <a:lnTo>
                      <a:pt x="2202" y="92"/>
                    </a:lnTo>
                    <a:lnTo>
                      <a:pt x="2202" y="92"/>
                    </a:lnTo>
                    <a:lnTo>
                      <a:pt x="2183" y="97"/>
                    </a:lnTo>
                    <a:lnTo>
                      <a:pt x="2166" y="104"/>
                    </a:lnTo>
                    <a:lnTo>
                      <a:pt x="2160" y="107"/>
                    </a:lnTo>
                    <a:lnTo>
                      <a:pt x="2155" y="110"/>
                    </a:lnTo>
                    <a:lnTo>
                      <a:pt x="2148" y="115"/>
                    </a:lnTo>
                    <a:lnTo>
                      <a:pt x="2145" y="122"/>
                    </a:lnTo>
                    <a:lnTo>
                      <a:pt x="2140" y="129"/>
                    </a:lnTo>
                    <a:lnTo>
                      <a:pt x="2136" y="138"/>
                    </a:lnTo>
                    <a:lnTo>
                      <a:pt x="2130" y="162"/>
                    </a:lnTo>
                    <a:lnTo>
                      <a:pt x="2123" y="195"/>
                    </a:lnTo>
                    <a:lnTo>
                      <a:pt x="2118" y="239"/>
                    </a:lnTo>
                    <a:lnTo>
                      <a:pt x="2118" y="239"/>
                    </a:lnTo>
                    <a:lnTo>
                      <a:pt x="2113" y="274"/>
                    </a:lnTo>
                    <a:lnTo>
                      <a:pt x="2112" y="307"/>
                    </a:lnTo>
                    <a:lnTo>
                      <a:pt x="2110" y="364"/>
                    </a:lnTo>
                    <a:lnTo>
                      <a:pt x="2112" y="411"/>
                    </a:lnTo>
                    <a:lnTo>
                      <a:pt x="2115" y="447"/>
                    </a:lnTo>
                    <a:lnTo>
                      <a:pt x="2115" y="447"/>
                    </a:lnTo>
                    <a:lnTo>
                      <a:pt x="2061" y="465"/>
                    </a:lnTo>
                    <a:lnTo>
                      <a:pt x="2008" y="486"/>
                    </a:lnTo>
                    <a:lnTo>
                      <a:pt x="2008" y="486"/>
                    </a:lnTo>
                    <a:lnTo>
                      <a:pt x="1986" y="457"/>
                    </a:lnTo>
                    <a:lnTo>
                      <a:pt x="1958" y="419"/>
                    </a:lnTo>
                    <a:lnTo>
                      <a:pt x="1920" y="376"/>
                    </a:lnTo>
                    <a:lnTo>
                      <a:pt x="1897" y="353"/>
                    </a:lnTo>
                    <a:lnTo>
                      <a:pt x="1871" y="328"/>
                    </a:lnTo>
                    <a:lnTo>
                      <a:pt x="1871" y="328"/>
                    </a:lnTo>
                    <a:lnTo>
                      <a:pt x="1840" y="298"/>
                    </a:lnTo>
                    <a:lnTo>
                      <a:pt x="1813" y="277"/>
                    </a:lnTo>
                    <a:lnTo>
                      <a:pt x="1793" y="262"/>
                    </a:lnTo>
                    <a:lnTo>
                      <a:pt x="1784" y="259"/>
                    </a:lnTo>
                    <a:lnTo>
                      <a:pt x="1775" y="256"/>
                    </a:lnTo>
                    <a:lnTo>
                      <a:pt x="1769" y="254"/>
                    </a:lnTo>
                    <a:lnTo>
                      <a:pt x="1762" y="254"/>
                    </a:lnTo>
                    <a:lnTo>
                      <a:pt x="1754" y="254"/>
                    </a:lnTo>
                    <a:lnTo>
                      <a:pt x="1747" y="256"/>
                    </a:lnTo>
                    <a:lnTo>
                      <a:pt x="1731" y="262"/>
                    </a:lnTo>
                    <a:lnTo>
                      <a:pt x="1713" y="270"/>
                    </a:lnTo>
                    <a:lnTo>
                      <a:pt x="1713" y="270"/>
                    </a:lnTo>
                    <a:lnTo>
                      <a:pt x="1695" y="279"/>
                    </a:lnTo>
                    <a:lnTo>
                      <a:pt x="1680" y="287"/>
                    </a:lnTo>
                    <a:lnTo>
                      <a:pt x="1675" y="292"/>
                    </a:lnTo>
                    <a:lnTo>
                      <a:pt x="1670" y="297"/>
                    </a:lnTo>
                    <a:lnTo>
                      <a:pt x="1665" y="302"/>
                    </a:lnTo>
                    <a:lnTo>
                      <a:pt x="1662" y="308"/>
                    </a:lnTo>
                    <a:lnTo>
                      <a:pt x="1658" y="317"/>
                    </a:lnTo>
                    <a:lnTo>
                      <a:pt x="1657" y="326"/>
                    </a:lnTo>
                    <a:lnTo>
                      <a:pt x="1653" y="351"/>
                    </a:lnTo>
                    <a:lnTo>
                      <a:pt x="1653" y="384"/>
                    </a:lnTo>
                    <a:lnTo>
                      <a:pt x="1655" y="429"/>
                    </a:lnTo>
                    <a:lnTo>
                      <a:pt x="1655" y="429"/>
                    </a:lnTo>
                    <a:lnTo>
                      <a:pt x="1658" y="465"/>
                    </a:lnTo>
                    <a:lnTo>
                      <a:pt x="1662" y="498"/>
                    </a:lnTo>
                    <a:lnTo>
                      <a:pt x="1670" y="554"/>
                    </a:lnTo>
                    <a:lnTo>
                      <a:pt x="1680" y="600"/>
                    </a:lnTo>
                    <a:lnTo>
                      <a:pt x="1690" y="635"/>
                    </a:lnTo>
                    <a:lnTo>
                      <a:pt x="1690" y="635"/>
                    </a:lnTo>
                    <a:lnTo>
                      <a:pt x="1639" y="663"/>
                    </a:lnTo>
                    <a:lnTo>
                      <a:pt x="1591" y="692"/>
                    </a:lnTo>
                    <a:lnTo>
                      <a:pt x="1591" y="692"/>
                    </a:lnTo>
                    <a:lnTo>
                      <a:pt x="1564" y="666"/>
                    </a:lnTo>
                    <a:lnTo>
                      <a:pt x="1530" y="635"/>
                    </a:lnTo>
                    <a:lnTo>
                      <a:pt x="1485" y="598"/>
                    </a:lnTo>
                    <a:lnTo>
                      <a:pt x="1459" y="580"/>
                    </a:lnTo>
                    <a:lnTo>
                      <a:pt x="1429" y="559"/>
                    </a:lnTo>
                    <a:lnTo>
                      <a:pt x="1429" y="559"/>
                    </a:lnTo>
                    <a:lnTo>
                      <a:pt x="1391" y="536"/>
                    </a:lnTo>
                    <a:lnTo>
                      <a:pt x="1363" y="519"/>
                    </a:lnTo>
                    <a:lnTo>
                      <a:pt x="1340" y="509"/>
                    </a:lnTo>
                    <a:lnTo>
                      <a:pt x="1330" y="506"/>
                    </a:lnTo>
                    <a:lnTo>
                      <a:pt x="1322" y="505"/>
                    </a:lnTo>
                    <a:lnTo>
                      <a:pt x="1314" y="505"/>
                    </a:lnTo>
                    <a:lnTo>
                      <a:pt x="1307" y="506"/>
                    </a:lnTo>
                    <a:lnTo>
                      <a:pt x="1301" y="508"/>
                    </a:lnTo>
                    <a:lnTo>
                      <a:pt x="1294" y="511"/>
                    </a:lnTo>
                    <a:lnTo>
                      <a:pt x="1279" y="519"/>
                    </a:lnTo>
                    <a:lnTo>
                      <a:pt x="1263" y="531"/>
                    </a:lnTo>
                    <a:lnTo>
                      <a:pt x="1263" y="531"/>
                    </a:lnTo>
                    <a:lnTo>
                      <a:pt x="1246" y="542"/>
                    </a:lnTo>
                    <a:lnTo>
                      <a:pt x="1233" y="552"/>
                    </a:lnTo>
                    <a:lnTo>
                      <a:pt x="1228" y="557"/>
                    </a:lnTo>
                    <a:lnTo>
                      <a:pt x="1223" y="564"/>
                    </a:lnTo>
                    <a:lnTo>
                      <a:pt x="1220" y="570"/>
                    </a:lnTo>
                    <a:lnTo>
                      <a:pt x="1218" y="577"/>
                    </a:lnTo>
                    <a:lnTo>
                      <a:pt x="1216" y="587"/>
                    </a:lnTo>
                    <a:lnTo>
                      <a:pt x="1216" y="595"/>
                    </a:lnTo>
                    <a:lnTo>
                      <a:pt x="1218" y="620"/>
                    </a:lnTo>
                    <a:lnTo>
                      <a:pt x="1223" y="653"/>
                    </a:lnTo>
                    <a:lnTo>
                      <a:pt x="1233" y="697"/>
                    </a:lnTo>
                    <a:lnTo>
                      <a:pt x="1233" y="697"/>
                    </a:lnTo>
                    <a:lnTo>
                      <a:pt x="1241" y="732"/>
                    </a:lnTo>
                    <a:lnTo>
                      <a:pt x="1251" y="763"/>
                    </a:lnTo>
                    <a:lnTo>
                      <a:pt x="1269" y="818"/>
                    </a:lnTo>
                    <a:lnTo>
                      <a:pt x="1287" y="861"/>
                    </a:lnTo>
                    <a:lnTo>
                      <a:pt x="1302" y="894"/>
                    </a:lnTo>
                    <a:lnTo>
                      <a:pt x="1302" y="894"/>
                    </a:lnTo>
                    <a:lnTo>
                      <a:pt x="1258" y="930"/>
                    </a:lnTo>
                    <a:lnTo>
                      <a:pt x="1213" y="966"/>
                    </a:lnTo>
                    <a:lnTo>
                      <a:pt x="1213" y="966"/>
                    </a:lnTo>
                    <a:lnTo>
                      <a:pt x="1185" y="946"/>
                    </a:lnTo>
                    <a:lnTo>
                      <a:pt x="1146" y="922"/>
                    </a:lnTo>
                    <a:lnTo>
                      <a:pt x="1094" y="894"/>
                    </a:lnTo>
                    <a:lnTo>
                      <a:pt x="1065" y="879"/>
                    </a:lnTo>
                    <a:lnTo>
                      <a:pt x="1033" y="866"/>
                    </a:lnTo>
                    <a:lnTo>
                      <a:pt x="1033" y="866"/>
                    </a:lnTo>
                    <a:lnTo>
                      <a:pt x="992" y="847"/>
                    </a:lnTo>
                    <a:lnTo>
                      <a:pt x="961" y="838"/>
                    </a:lnTo>
                    <a:lnTo>
                      <a:pt x="936" y="831"/>
                    </a:lnTo>
                    <a:lnTo>
                      <a:pt x="926" y="829"/>
                    </a:lnTo>
                    <a:lnTo>
                      <a:pt x="918" y="829"/>
                    </a:lnTo>
                    <a:lnTo>
                      <a:pt x="910" y="831"/>
                    </a:lnTo>
                    <a:lnTo>
                      <a:pt x="903" y="833"/>
                    </a:lnTo>
                    <a:lnTo>
                      <a:pt x="897" y="836"/>
                    </a:lnTo>
                    <a:lnTo>
                      <a:pt x="892" y="839"/>
                    </a:lnTo>
                    <a:lnTo>
                      <a:pt x="878" y="851"/>
                    </a:lnTo>
                    <a:lnTo>
                      <a:pt x="864" y="866"/>
                    </a:lnTo>
                    <a:lnTo>
                      <a:pt x="864" y="866"/>
                    </a:lnTo>
                    <a:lnTo>
                      <a:pt x="850" y="879"/>
                    </a:lnTo>
                    <a:lnTo>
                      <a:pt x="839" y="892"/>
                    </a:lnTo>
                    <a:lnTo>
                      <a:pt x="834" y="899"/>
                    </a:lnTo>
                    <a:lnTo>
                      <a:pt x="832" y="905"/>
                    </a:lnTo>
                    <a:lnTo>
                      <a:pt x="829" y="912"/>
                    </a:lnTo>
                    <a:lnTo>
                      <a:pt x="829" y="918"/>
                    </a:lnTo>
                    <a:lnTo>
                      <a:pt x="829" y="928"/>
                    </a:lnTo>
                    <a:lnTo>
                      <a:pt x="829" y="938"/>
                    </a:lnTo>
                    <a:lnTo>
                      <a:pt x="836" y="961"/>
                    </a:lnTo>
                    <a:lnTo>
                      <a:pt x="847" y="993"/>
                    </a:lnTo>
                    <a:lnTo>
                      <a:pt x="864" y="1034"/>
                    </a:lnTo>
                    <a:lnTo>
                      <a:pt x="864" y="1034"/>
                    </a:lnTo>
                    <a:lnTo>
                      <a:pt x="878" y="1067"/>
                    </a:lnTo>
                    <a:lnTo>
                      <a:pt x="893" y="1095"/>
                    </a:lnTo>
                    <a:lnTo>
                      <a:pt x="920" y="1146"/>
                    </a:lnTo>
                    <a:lnTo>
                      <a:pt x="944" y="1185"/>
                    </a:lnTo>
                    <a:lnTo>
                      <a:pt x="966" y="1215"/>
                    </a:lnTo>
                    <a:lnTo>
                      <a:pt x="966" y="1215"/>
                    </a:lnTo>
                    <a:lnTo>
                      <a:pt x="928" y="1258"/>
                    </a:lnTo>
                    <a:lnTo>
                      <a:pt x="892" y="1303"/>
                    </a:lnTo>
                    <a:lnTo>
                      <a:pt x="892" y="1303"/>
                    </a:lnTo>
                    <a:lnTo>
                      <a:pt x="859" y="1288"/>
                    </a:lnTo>
                    <a:lnTo>
                      <a:pt x="816" y="1270"/>
                    </a:lnTo>
                    <a:lnTo>
                      <a:pt x="761" y="1251"/>
                    </a:lnTo>
                    <a:lnTo>
                      <a:pt x="730" y="1243"/>
                    </a:lnTo>
                    <a:lnTo>
                      <a:pt x="695" y="1235"/>
                    </a:lnTo>
                    <a:lnTo>
                      <a:pt x="695" y="1235"/>
                    </a:lnTo>
                    <a:lnTo>
                      <a:pt x="653" y="1225"/>
                    </a:lnTo>
                    <a:lnTo>
                      <a:pt x="620" y="1218"/>
                    </a:lnTo>
                    <a:lnTo>
                      <a:pt x="595" y="1217"/>
                    </a:lnTo>
                    <a:lnTo>
                      <a:pt x="585" y="1218"/>
                    </a:lnTo>
                    <a:lnTo>
                      <a:pt x="577" y="1218"/>
                    </a:lnTo>
                    <a:lnTo>
                      <a:pt x="570" y="1222"/>
                    </a:lnTo>
                    <a:lnTo>
                      <a:pt x="564" y="1225"/>
                    </a:lnTo>
                    <a:lnTo>
                      <a:pt x="557" y="1228"/>
                    </a:lnTo>
                    <a:lnTo>
                      <a:pt x="552" y="1233"/>
                    </a:lnTo>
                    <a:lnTo>
                      <a:pt x="540" y="1246"/>
                    </a:lnTo>
                    <a:lnTo>
                      <a:pt x="529" y="1263"/>
                    </a:lnTo>
                    <a:lnTo>
                      <a:pt x="529" y="1263"/>
                    </a:lnTo>
                    <a:lnTo>
                      <a:pt x="517" y="1279"/>
                    </a:lnTo>
                    <a:lnTo>
                      <a:pt x="509" y="1294"/>
                    </a:lnTo>
                    <a:lnTo>
                      <a:pt x="506" y="1301"/>
                    </a:lnTo>
                    <a:lnTo>
                      <a:pt x="504" y="1307"/>
                    </a:lnTo>
                    <a:lnTo>
                      <a:pt x="504" y="1316"/>
                    </a:lnTo>
                    <a:lnTo>
                      <a:pt x="504" y="1322"/>
                    </a:lnTo>
                    <a:lnTo>
                      <a:pt x="506" y="1332"/>
                    </a:lnTo>
                    <a:lnTo>
                      <a:pt x="509" y="1340"/>
                    </a:lnTo>
                    <a:lnTo>
                      <a:pt x="519" y="1364"/>
                    </a:lnTo>
                    <a:lnTo>
                      <a:pt x="535" y="1393"/>
                    </a:lnTo>
                    <a:lnTo>
                      <a:pt x="559" y="1429"/>
                    </a:lnTo>
                    <a:lnTo>
                      <a:pt x="559" y="1429"/>
                    </a:lnTo>
                    <a:lnTo>
                      <a:pt x="578" y="1459"/>
                    </a:lnTo>
                    <a:lnTo>
                      <a:pt x="598" y="1486"/>
                    </a:lnTo>
                    <a:lnTo>
                      <a:pt x="633" y="1530"/>
                    </a:lnTo>
                    <a:lnTo>
                      <a:pt x="664" y="1565"/>
                    </a:lnTo>
                    <a:lnTo>
                      <a:pt x="690" y="1589"/>
                    </a:lnTo>
                    <a:lnTo>
                      <a:pt x="690" y="1589"/>
                    </a:lnTo>
                    <a:lnTo>
                      <a:pt x="661" y="1639"/>
                    </a:lnTo>
                    <a:lnTo>
                      <a:pt x="633" y="1690"/>
                    </a:lnTo>
                    <a:lnTo>
                      <a:pt x="633" y="1690"/>
                    </a:lnTo>
                    <a:lnTo>
                      <a:pt x="598" y="1680"/>
                    </a:lnTo>
                    <a:lnTo>
                      <a:pt x="552" y="1670"/>
                    </a:lnTo>
                    <a:lnTo>
                      <a:pt x="496" y="1662"/>
                    </a:lnTo>
                    <a:lnTo>
                      <a:pt x="463" y="1659"/>
                    </a:lnTo>
                    <a:lnTo>
                      <a:pt x="428" y="1657"/>
                    </a:lnTo>
                    <a:lnTo>
                      <a:pt x="428" y="1657"/>
                    </a:lnTo>
                    <a:lnTo>
                      <a:pt x="384" y="1654"/>
                    </a:lnTo>
                    <a:lnTo>
                      <a:pt x="351" y="1655"/>
                    </a:lnTo>
                    <a:lnTo>
                      <a:pt x="326" y="1657"/>
                    </a:lnTo>
                    <a:lnTo>
                      <a:pt x="316" y="1659"/>
                    </a:lnTo>
                    <a:lnTo>
                      <a:pt x="308" y="1662"/>
                    </a:lnTo>
                    <a:lnTo>
                      <a:pt x="301" y="1665"/>
                    </a:lnTo>
                    <a:lnTo>
                      <a:pt x="295" y="1670"/>
                    </a:lnTo>
                    <a:lnTo>
                      <a:pt x="290" y="1675"/>
                    </a:lnTo>
                    <a:lnTo>
                      <a:pt x="287" y="1682"/>
                    </a:lnTo>
                    <a:lnTo>
                      <a:pt x="278" y="1695"/>
                    </a:lnTo>
                    <a:lnTo>
                      <a:pt x="270" y="1715"/>
                    </a:lnTo>
                    <a:lnTo>
                      <a:pt x="270" y="1715"/>
                    </a:lnTo>
                    <a:lnTo>
                      <a:pt x="260" y="1733"/>
                    </a:lnTo>
                    <a:lnTo>
                      <a:pt x="255" y="1748"/>
                    </a:lnTo>
                    <a:lnTo>
                      <a:pt x="254" y="1756"/>
                    </a:lnTo>
                    <a:lnTo>
                      <a:pt x="252" y="1763"/>
                    </a:lnTo>
                    <a:lnTo>
                      <a:pt x="254" y="1769"/>
                    </a:lnTo>
                    <a:lnTo>
                      <a:pt x="255" y="1777"/>
                    </a:lnTo>
                    <a:lnTo>
                      <a:pt x="257" y="1786"/>
                    </a:lnTo>
                    <a:lnTo>
                      <a:pt x="262" y="1794"/>
                    </a:lnTo>
                    <a:lnTo>
                      <a:pt x="277" y="1815"/>
                    </a:lnTo>
                    <a:lnTo>
                      <a:pt x="298" y="1840"/>
                    </a:lnTo>
                    <a:lnTo>
                      <a:pt x="328" y="1873"/>
                    </a:lnTo>
                    <a:lnTo>
                      <a:pt x="328" y="1873"/>
                    </a:lnTo>
                    <a:lnTo>
                      <a:pt x="351" y="1898"/>
                    </a:lnTo>
                    <a:lnTo>
                      <a:pt x="376" y="1921"/>
                    </a:lnTo>
                    <a:lnTo>
                      <a:pt x="418" y="1959"/>
                    </a:lnTo>
                    <a:lnTo>
                      <a:pt x="455" y="1987"/>
                    </a:lnTo>
                    <a:lnTo>
                      <a:pt x="484" y="2008"/>
                    </a:lnTo>
                    <a:lnTo>
                      <a:pt x="484" y="2008"/>
                    </a:lnTo>
                    <a:lnTo>
                      <a:pt x="465" y="2061"/>
                    </a:lnTo>
                    <a:lnTo>
                      <a:pt x="445" y="2115"/>
                    </a:lnTo>
                    <a:lnTo>
                      <a:pt x="445" y="2115"/>
                    </a:lnTo>
                    <a:lnTo>
                      <a:pt x="410" y="2112"/>
                    </a:lnTo>
                    <a:lnTo>
                      <a:pt x="362" y="2110"/>
                    </a:lnTo>
                    <a:lnTo>
                      <a:pt x="306" y="2112"/>
                    </a:lnTo>
                    <a:lnTo>
                      <a:pt x="273" y="2115"/>
                    </a:lnTo>
                    <a:lnTo>
                      <a:pt x="237" y="2119"/>
                    </a:lnTo>
                    <a:lnTo>
                      <a:pt x="237" y="2119"/>
                    </a:lnTo>
                    <a:lnTo>
                      <a:pt x="194" y="2124"/>
                    </a:lnTo>
                    <a:lnTo>
                      <a:pt x="161" y="2130"/>
                    </a:lnTo>
                    <a:lnTo>
                      <a:pt x="136" y="2137"/>
                    </a:lnTo>
                    <a:lnTo>
                      <a:pt x="128" y="2140"/>
                    </a:lnTo>
                    <a:lnTo>
                      <a:pt x="120" y="2145"/>
                    </a:lnTo>
                    <a:lnTo>
                      <a:pt x="115" y="2150"/>
                    </a:lnTo>
                    <a:lnTo>
                      <a:pt x="110" y="2155"/>
                    </a:lnTo>
                    <a:lnTo>
                      <a:pt x="105" y="2162"/>
                    </a:lnTo>
                    <a:lnTo>
                      <a:pt x="102" y="2168"/>
                    </a:lnTo>
                    <a:lnTo>
                      <a:pt x="97" y="2183"/>
                    </a:lnTo>
                    <a:lnTo>
                      <a:pt x="92" y="2203"/>
                    </a:lnTo>
                    <a:lnTo>
                      <a:pt x="92" y="2203"/>
                    </a:lnTo>
                    <a:lnTo>
                      <a:pt x="85" y="2223"/>
                    </a:lnTo>
                    <a:lnTo>
                      <a:pt x="84" y="2239"/>
                    </a:lnTo>
                    <a:lnTo>
                      <a:pt x="82" y="2246"/>
                    </a:lnTo>
                    <a:lnTo>
                      <a:pt x="84" y="2254"/>
                    </a:lnTo>
                    <a:lnTo>
                      <a:pt x="85" y="2260"/>
                    </a:lnTo>
                    <a:lnTo>
                      <a:pt x="87" y="2267"/>
                    </a:lnTo>
                    <a:lnTo>
                      <a:pt x="92" y="2275"/>
                    </a:lnTo>
                    <a:lnTo>
                      <a:pt x="99" y="2284"/>
                    </a:lnTo>
                    <a:lnTo>
                      <a:pt x="115" y="2300"/>
                    </a:lnTo>
                    <a:lnTo>
                      <a:pt x="141" y="2323"/>
                    </a:lnTo>
                    <a:lnTo>
                      <a:pt x="176" y="2349"/>
                    </a:lnTo>
                    <a:lnTo>
                      <a:pt x="176" y="2349"/>
                    </a:lnTo>
                    <a:lnTo>
                      <a:pt x="204" y="2369"/>
                    </a:lnTo>
                    <a:lnTo>
                      <a:pt x="232" y="2389"/>
                    </a:lnTo>
                    <a:lnTo>
                      <a:pt x="280" y="2419"/>
                    </a:lnTo>
                    <a:lnTo>
                      <a:pt x="321" y="2440"/>
                    </a:lnTo>
                    <a:lnTo>
                      <a:pt x="354" y="2455"/>
                    </a:lnTo>
                    <a:lnTo>
                      <a:pt x="354" y="2455"/>
                    </a:lnTo>
                    <a:lnTo>
                      <a:pt x="343" y="2511"/>
                    </a:lnTo>
                    <a:lnTo>
                      <a:pt x="333" y="2569"/>
                    </a:lnTo>
                    <a:lnTo>
                      <a:pt x="333" y="2569"/>
                    </a:lnTo>
                    <a:lnTo>
                      <a:pt x="298" y="2572"/>
                    </a:lnTo>
                    <a:lnTo>
                      <a:pt x="252" y="2579"/>
                    </a:lnTo>
                    <a:lnTo>
                      <a:pt x="196" y="2589"/>
                    </a:lnTo>
                    <a:lnTo>
                      <a:pt x="165" y="2597"/>
                    </a:lnTo>
                    <a:lnTo>
                      <a:pt x="130" y="2607"/>
                    </a:lnTo>
                    <a:lnTo>
                      <a:pt x="130" y="2607"/>
                    </a:lnTo>
                    <a:lnTo>
                      <a:pt x="89" y="2620"/>
                    </a:lnTo>
                    <a:lnTo>
                      <a:pt x="57" y="2631"/>
                    </a:lnTo>
                    <a:lnTo>
                      <a:pt x="34" y="2643"/>
                    </a:lnTo>
                    <a:lnTo>
                      <a:pt x="26" y="2648"/>
                    </a:lnTo>
                    <a:lnTo>
                      <a:pt x="19" y="2653"/>
                    </a:lnTo>
                    <a:lnTo>
                      <a:pt x="14" y="2659"/>
                    </a:lnTo>
                    <a:lnTo>
                      <a:pt x="11" y="2664"/>
                    </a:lnTo>
                    <a:lnTo>
                      <a:pt x="8" y="2671"/>
                    </a:lnTo>
                    <a:lnTo>
                      <a:pt x="5" y="2679"/>
                    </a:lnTo>
                    <a:lnTo>
                      <a:pt x="3" y="2696"/>
                    </a:lnTo>
                    <a:lnTo>
                      <a:pt x="1" y="2715"/>
                    </a:lnTo>
                    <a:lnTo>
                      <a:pt x="1" y="2715"/>
                    </a:lnTo>
                    <a:lnTo>
                      <a:pt x="0" y="2735"/>
                    </a:lnTo>
                    <a:lnTo>
                      <a:pt x="0" y="2752"/>
                    </a:lnTo>
                    <a:lnTo>
                      <a:pt x="0" y="2760"/>
                    </a:lnTo>
                    <a:lnTo>
                      <a:pt x="1" y="2767"/>
                    </a:lnTo>
                    <a:lnTo>
                      <a:pt x="5" y="2773"/>
                    </a:lnTo>
                    <a:lnTo>
                      <a:pt x="8" y="2780"/>
                    </a:lnTo>
                    <a:lnTo>
                      <a:pt x="14" y="2786"/>
                    </a:lnTo>
                    <a:lnTo>
                      <a:pt x="21" y="2793"/>
                    </a:lnTo>
                    <a:lnTo>
                      <a:pt x="41" y="2808"/>
                    </a:lnTo>
                    <a:lnTo>
                      <a:pt x="71" y="2824"/>
                    </a:lnTo>
                    <a:lnTo>
                      <a:pt x="110" y="2844"/>
                    </a:lnTo>
                    <a:lnTo>
                      <a:pt x="110" y="2844"/>
                    </a:lnTo>
                    <a:lnTo>
                      <a:pt x="141" y="2861"/>
                    </a:lnTo>
                    <a:lnTo>
                      <a:pt x="171" y="2874"/>
                    </a:lnTo>
                    <a:lnTo>
                      <a:pt x="224" y="2894"/>
                    </a:lnTo>
                    <a:lnTo>
                      <a:pt x="268" y="2908"/>
                    </a:lnTo>
                    <a:lnTo>
                      <a:pt x="303" y="2918"/>
                    </a:lnTo>
                    <a:lnTo>
                      <a:pt x="303" y="2918"/>
                    </a:lnTo>
                    <a:lnTo>
                      <a:pt x="301" y="2976"/>
                    </a:lnTo>
                    <a:lnTo>
                      <a:pt x="303" y="3034"/>
                    </a:lnTo>
                    <a:lnTo>
                      <a:pt x="303" y="3034"/>
                    </a:lnTo>
                    <a:lnTo>
                      <a:pt x="268" y="3042"/>
                    </a:lnTo>
                    <a:lnTo>
                      <a:pt x="224" y="3057"/>
                    </a:lnTo>
                    <a:lnTo>
                      <a:pt x="171" y="3078"/>
                    </a:lnTo>
                    <a:lnTo>
                      <a:pt x="141" y="3091"/>
                    </a:lnTo>
                    <a:lnTo>
                      <a:pt x="110" y="3106"/>
                    </a:lnTo>
                    <a:lnTo>
                      <a:pt x="110" y="3106"/>
                    </a:lnTo>
                    <a:lnTo>
                      <a:pt x="71" y="3126"/>
                    </a:lnTo>
                    <a:lnTo>
                      <a:pt x="41" y="3144"/>
                    </a:lnTo>
                    <a:lnTo>
                      <a:pt x="21" y="3157"/>
                    </a:lnTo>
                    <a:lnTo>
                      <a:pt x="14" y="3164"/>
                    </a:lnTo>
                    <a:lnTo>
                      <a:pt x="8" y="3171"/>
                    </a:lnTo>
                    <a:lnTo>
                      <a:pt x="5" y="3177"/>
                    </a:lnTo>
                    <a:lnTo>
                      <a:pt x="1" y="3184"/>
                    </a:lnTo>
                    <a:lnTo>
                      <a:pt x="0" y="3192"/>
                    </a:lnTo>
                    <a:lnTo>
                      <a:pt x="0" y="3199"/>
                    </a:lnTo>
                    <a:lnTo>
                      <a:pt x="0" y="3215"/>
                    </a:lnTo>
                    <a:lnTo>
                      <a:pt x="1" y="3237"/>
                    </a:lnTo>
                    <a:lnTo>
                      <a:pt x="1" y="3237"/>
                    </a:lnTo>
                    <a:lnTo>
                      <a:pt x="3" y="3256"/>
                    </a:lnTo>
                    <a:lnTo>
                      <a:pt x="5" y="3273"/>
                    </a:lnTo>
                    <a:lnTo>
                      <a:pt x="8" y="3279"/>
                    </a:lnTo>
                    <a:lnTo>
                      <a:pt x="11" y="3286"/>
                    </a:lnTo>
                    <a:lnTo>
                      <a:pt x="14" y="3293"/>
                    </a:lnTo>
                    <a:lnTo>
                      <a:pt x="19" y="3298"/>
                    </a:lnTo>
                    <a:lnTo>
                      <a:pt x="26" y="3302"/>
                    </a:lnTo>
                    <a:lnTo>
                      <a:pt x="34" y="3309"/>
                    </a:lnTo>
                    <a:lnTo>
                      <a:pt x="57" y="3319"/>
                    </a:lnTo>
                    <a:lnTo>
                      <a:pt x="89" y="3330"/>
                    </a:lnTo>
                    <a:lnTo>
                      <a:pt x="130" y="3344"/>
                    </a:lnTo>
                    <a:lnTo>
                      <a:pt x="130" y="3344"/>
                    </a:lnTo>
                    <a:lnTo>
                      <a:pt x="165" y="3354"/>
                    </a:lnTo>
                    <a:lnTo>
                      <a:pt x="196" y="3362"/>
                    </a:lnTo>
                    <a:lnTo>
                      <a:pt x="250" y="3373"/>
                    </a:lnTo>
                    <a:lnTo>
                      <a:pt x="296" y="3380"/>
                    </a:lnTo>
                    <a:lnTo>
                      <a:pt x="333" y="3383"/>
                    </a:lnTo>
                    <a:lnTo>
                      <a:pt x="333" y="3383"/>
                    </a:lnTo>
                    <a:lnTo>
                      <a:pt x="343" y="3439"/>
                    </a:lnTo>
                    <a:lnTo>
                      <a:pt x="352" y="3497"/>
                    </a:lnTo>
                    <a:lnTo>
                      <a:pt x="352" y="3497"/>
                    </a:lnTo>
                    <a:lnTo>
                      <a:pt x="320" y="3512"/>
                    </a:lnTo>
                    <a:lnTo>
                      <a:pt x="280" y="3533"/>
                    </a:lnTo>
                    <a:lnTo>
                      <a:pt x="230" y="3563"/>
                    </a:lnTo>
                    <a:lnTo>
                      <a:pt x="204" y="3581"/>
                    </a:lnTo>
                    <a:lnTo>
                      <a:pt x="176" y="3603"/>
                    </a:lnTo>
                    <a:lnTo>
                      <a:pt x="176" y="3603"/>
                    </a:lnTo>
                    <a:lnTo>
                      <a:pt x="141" y="3629"/>
                    </a:lnTo>
                    <a:lnTo>
                      <a:pt x="115" y="3650"/>
                    </a:lnTo>
                    <a:lnTo>
                      <a:pt x="99" y="3668"/>
                    </a:lnTo>
                    <a:lnTo>
                      <a:pt x="92" y="3677"/>
                    </a:lnTo>
                    <a:lnTo>
                      <a:pt x="87" y="3683"/>
                    </a:lnTo>
                    <a:lnTo>
                      <a:pt x="85" y="3690"/>
                    </a:lnTo>
                    <a:lnTo>
                      <a:pt x="84" y="3698"/>
                    </a:lnTo>
                    <a:lnTo>
                      <a:pt x="82" y="3705"/>
                    </a:lnTo>
                    <a:lnTo>
                      <a:pt x="84" y="3711"/>
                    </a:lnTo>
                    <a:lnTo>
                      <a:pt x="85" y="3728"/>
                    </a:lnTo>
                    <a:lnTo>
                      <a:pt x="92" y="3748"/>
                    </a:lnTo>
                    <a:lnTo>
                      <a:pt x="92" y="3748"/>
                    </a:lnTo>
                    <a:lnTo>
                      <a:pt x="97" y="3767"/>
                    </a:lnTo>
                    <a:lnTo>
                      <a:pt x="102" y="3784"/>
                    </a:lnTo>
                    <a:lnTo>
                      <a:pt x="105" y="3790"/>
                    </a:lnTo>
                    <a:lnTo>
                      <a:pt x="110" y="3795"/>
                    </a:lnTo>
                    <a:lnTo>
                      <a:pt x="115" y="3802"/>
                    </a:lnTo>
                    <a:lnTo>
                      <a:pt x="120" y="3805"/>
                    </a:lnTo>
                    <a:lnTo>
                      <a:pt x="128" y="3810"/>
                    </a:lnTo>
                    <a:lnTo>
                      <a:pt x="136" y="3814"/>
                    </a:lnTo>
                    <a:lnTo>
                      <a:pt x="161" y="3820"/>
                    </a:lnTo>
                    <a:lnTo>
                      <a:pt x="194" y="3827"/>
                    </a:lnTo>
                    <a:lnTo>
                      <a:pt x="237" y="3832"/>
                    </a:lnTo>
                    <a:lnTo>
                      <a:pt x="237" y="3832"/>
                    </a:lnTo>
                    <a:lnTo>
                      <a:pt x="272" y="3837"/>
                    </a:lnTo>
                    <a:lnTo>
                      <a:pt x="305" y="3838"/>
                    </a:lnTo>
                    <a:lnTo>
                      <a:pt x="361" y="3840"/>
                    </a:lnTo>
                    <a:lnTo>
                      <a:pt x="407" y="3838"/>
                    </a:lnTo>
                    <a:lnTo>
                      <a:pt x="443" y="3835"/>
                    </a:lnTo>
                    <a:lnTo>
                      <a:pt x="443" y="3835"/>
                    </a:lnTo>
                    <a:lnTo>
                      <a:pt x="463" y="3889"/>
                    </a:lnTo>
                    <a:lnTo>
                      <a:pt x="483" y="3944"/>
                    </a:lnTo>
                    <a:lnTo>
                      <a:pt x="483" y="3944"/>
                    </a:lnTo>
                    <a:lnTo>
                      <a:pt x="453" y="3965"/>
                    </a:lnTo>
                    <a:lnTo>
                      <a:pt x="417" y="3993"/>
                    </a:lnTo>
                    <a:lnTo>
                      <a:pt x="374" y="4031"/>
                    </a:lnTo>
                    <a:lnTo>
                      <a:pt x="351" y="4053"/>
                    </a:lnTo>
                    <a:lnTo>
                      <a:pt x="328" y="4079"/>
                    </a:lnTo>
                    <a:lnTo>
                      <a:pt x="328" y="4079"/>
                    </a:lnTo>
                    <a:lnTo>
                      <a:pt x="298" y="4110"/>
                    </a:lnTo>
                    <a:lnTo>
                      <a:pt x="277" y="4137"/>
                    </a:lnTo>
                    <a:lnTo>
                      <a:pt x="262" y="4157"/>
                    </a:lnTo>
                    <a:lnTo>
                      <a:pt x="257" y="4166"/>
                    </a:lnTo>
                    <a:lnTo>
                      <a:pt x="255" y="4175"/>
                    </a:lnTo>
                    <a:lnTo>
                      <a:pt x="254" y="4181"/>
                    </a:lnTo>
                    <a:lnTo>
                      <a:pt x="252" y="4189"/>
                    </a:lnTo>
                    <a:lnTo>
                      <a:pt x="254" y="4196"/>
                    </a:lnTo>
                    <a:lnTo>
                      <a:pt x="255" y="4203"/>
                    </a:lnTo>
                    <a:lnTo>
                      <a:pt x="260" y="4219"/>
                    </a:lnTo>
                    <a:lnTo>
                      <a:pt x="270" y="4237"/>
                    </a:lnTo>
                    <a:lnTo>
                      <a:pt x="270" y="4237"/>
                    </a:lnTo>
                    <a:lnTo>
                      <a:pt x="278" y="4255"/>
                    </a:lnTo>
                    <a:lnTo>
                      <a:pt x="287" y="4270"/>
                    </a:lnTo>
                    <a:lnTo>
                      <a:pt x="290" y="4275"/>
                    </a:lnTo>
                    <a:lnTo>
                      <a:pt x="295" y="4282"/>
                    </a:lnTo>
                    <a:lnTo>
                      <a:pt x="301" y="4285"/>
                    </a:lnTo>
                    <a:lnTo>
                      <a:pt x="308" y="4288"/>
                    </a:lnTo>
                    <a:lnTo>
                      <a:pt x="316" y="4292"/>
                    </a:lnTo>
                    <a:lnTo>
                      <a:pt x="326" y="4293"/>
                    </a:lnTo>
                    <a:lnTo>
                      <a:pt x="351" y="4297"/>
                    </a:lnTo>
                    <a:lnTo>
                      <a:pt x="384" y="4297"/>
                    </a:lnTo>
                    <a:lnTo>
                      <a:pt x="428" y="4295"/>
                    </a:lnTo>
                    <a:lnTo>
                      <a:pt x="428" y="4295"/>
                    </a:lnTo>
                    <a:lnTo>
                      <a:pt x="463" y="4292"/>
                    </a:lnTo>
                    <a:lnTo>
                      <a:pt x="494" y="4288"/>
                    </a:lnTo>
                    <a:lnTo>
                      <a:pt x="550" y="4280"/>
                    </a:lnTo>
                    <a:lnTo>
                      <a:pt x="596" y="4272"/>
                    </a:lnTo>
                    <a:lnTo>
                      <a:pt x="631" y="4262"/>
                    </a:lnTo>
                    <a:lnTo>
                      <a:pt x="631" y="4262"/>
                    </a:lnTo>
                    <a:lnTo>
                      <a:pt x="659" y="4311"/>
                    </a:lnTo>
                    <a:lnTo>
                      <a:pt x="689" y="4363"/>
                    </a:lnTo>
                    <a:lnTo>
                      <a:pt x="689" y="4363"/>
                    </a:lnTo>
                    <a:lnTo>
                      <a:pt x="664" y="4387"/>
                    </a:lnTo>
                    <a:lnTo>
                      <a:pt x="633" y="4422"/>
                    </a:lnTo>
                    <a:lnTo>
                      <a:pt x="596" y="4466"/>
                    </a:lnTo>
                    <a:lnTo>
                      <a:pt x="578" y="4493"/>
                    </a:lnTo>
                    <a:lnTo>
                      <a:pt x="559" y="4521"/>
                    </a:lnTo>
                    <a:lnTo>
                      <a:pt x="559" y="4521"/>
                    </a:lnTo>
                    <a:lnTo>
                      <a:pt x="535" y="4559"/>
                    </a:lnTo>
                    <a:lnTo>
                      <a:pt x="519" y="4587"/>
                    </a:lnTo>
                    <a:lnTo>
                      <a:pt x="509" y="4610"/>
                    </a:lnTo>
                    <a:lnTo>
                      <a:pt x="506" y="4620"/>
                    </a:lnTo>
                    <a:lnTo>
                      <a:pt x="504" y="4628"/>
                    </a:lnTo>
                    <a:lnTo>
                      <a:pt x="504" y="4636"/>
                    </a:lnTo>
                    <a:lnTo>
                      <a:pt x="504" y="4643"/>
                    </a:lnTo>
                    <a:lnTo>
                      <a:pt x="506" y="4649"/>
                    </a:lnTo>
                    <a:lnTo>
                      <a:pt x="509" y="4656"/>
                    </a:lnTo>
                    <a:lnTo>
                      <a:pt x="517" y="4671"/>
                    </a:lnTo>
                    <a:lnTo>
                      <a:pt x="529" y="4687"/>
                    </a:lnTo>
                    <a:lnTo>
                      <a:pt x="529" y="4687"/>
                    </a:lnTo>
                    <a:lnTo>
                      <a:pt x="540" y="4704"/>
                    </a:lnTo>
                    <a:lnTo>
                      <a:pt x="552" y="4717"/>
                    </a:lnTo>
                    <a:lnTo>
                      <a:pt x="557" y="4722"/>
                    </a:lnTo>
                    <a:lnTo>
                      <a:pt x="564" y="4727"/>
                    </a:lnTo>
                    <a:lnTo>
                      <a:pt x="570" y="4730"/>
                    </a:lnTo>
                    <a:lnTo>
                      <a:pt x="577" y="4732"/>
                    </a:lnTo>
                    <a:lnTo>
                      <a:pt x="585" y="4734"/>
                    </a:lnTo>
                    <a:lnTo>
                      <a:pt x="595" y="4734"/>
                    </a:lnTo>
                    <a:lnTo>
                      <a:pt x="620" y="4732"/>
                    </a:lnTo>
                    <a:lnTo>
                      <a:pt x="653" y="4727"/>
                    </a:lnTo>
                    <a:lnTo>
                      <a:pt x="695" y="4717"/>
                    </a:lnTo>
                    <a:lnTo>
                      <a:pt x="695" y="4717"/>
                    </a:lnTo>
                    <a:lnTo>
                      <a:pt x="730" y="4709"/>
                    </a:lnTo>
                    <a:lnTo>
                      <a:pt x="760" y="4699"/>
                    </a:lnTo>
                    <a:lnTo>
                      <a:pt x="814" y="4682"/>
                    </a:lnTo>
                    <a:lnTo>
                      <a:pt x="857" y="4664"/>
                    </a:lnTo>
                    <a:lnTo>
                      <a:pt x="888" y="4649"/>
                    </a:lnTo>
                    <a:lnTo>
                      <a:pt x="888" y="4649"/>
                    </a:lnTo>
                    <a:lnTo>
                      <a:pt x="926" y="4694"/>
                    </a:lnTo>
                    <a:lnTo>
                      <a:pt x="964" y="4739"/>
                    </a:lnTo>
                    <a:lnTo>
                      <a:pt x="964" y="4739"/>
                    </a:lnTo>
                    <a:lnTo>
                      <a:pt x="943" y="4768"/>
                    </a:lnTo>
                    <a:lnTo>
                      <a:pt x="918" y="4808"/>
                    </a:lnTo>
                    <a:lnTo>
                      <a:pt x="892" y="4857"/>
                    </a:lnTo>
                    <a:lnTo>
                      <a:pt x="878" y="4885"/>
                    </a:lnTo>
                    <a:lnTo>
                      <a:pt x="864" y="4917"/>
                    </a:lnTo>
                    <a:lnTo>
                      <a:pt x="864" y="4917"/>
                    </a:lnTo>
                    <a:lnTo>
                      <a:pt x="847" y="4958"/>
                    </a:lnTo>
                    <a:lnTo>
                      <a:pt x="836" y="4989"/>
                    </a:lnTo>
                    <a:lnTo>
                      <a:pt x="829" y="5014"/>
                    </a:lnTo>
                    <a:lnTo>
                      <a:pt x="829" y="5024"/>
                    </a:lnTo>
                    <a:lnTo>
                      <a:pt x="829" y="5032"/>
                    </a:lnTo>
                    <a:lnTo>
                      <a:pt x="829" y="5040"/>
                    </a:lnTo>
                    <a:lnTo>
                      <a:pt x="832" y="5047"/>
                    </a:lnTo>
                    <a:lnTo>
                      <a:pt x="834" y="5053"/>
                    </a:lnTo>
                    <a:lnTo>
                      <a:pt x="839" y="5060"/>
                    </a:lnTo>
                    <a:lnTo>
                      <a:pt x="850" y="5072"/>
                    </a:lnTo>
                    <a:lnTo>
                      <a:pt x="864" y="5086"/>
                    </a:lnTo>
                    <a:lnTo>
                      <a:pt x="864" y="5086"/>
                    </a:lnTo>
                    <a:lnTo>
                      <a:pt x="878" y="5101"/>
                    </a:lnTo>
                    <a:lnTo>
                      <a:pt x="892" y="5111"/>
                    </a:lnTo>
                    <a:lnTo>
                      <a:pt x="897" y="5116"/>
                    </a:lnTo>
                    <a:lnTo>
                      <a:pt x="903" y="5119"/>
                    </a:lnTo>
                    <a:lnTo>
                      <a:pt x="910" y="5121"/>
                    </a:lnTo>
                    <a:lnTo>
                      <a:pt x="918" y="5121"/>
                    </a:lnTo>
                    <a:lnTo>
                      <a:pt x="926" y="5121"/>
                    </a:lnTo>
                    <a:lnTo>
                      <a:pt x="936" y="5121"/>
                    </a:lnTo>
                    <a:lnTo>
                      <a:pt x="961" y="5114"/>
                    </a:lnTo>
                    <a:lnTo>
                      <a:pt x="992" y="5103"/>
                    </a:lnTo>
                    <a:lnTo>
                      <a:pt x="1033" y="5086"/>
                    </a:lnTo>
                    <a:lnTo>
                      <a:pt x="1033" y="5086"/>
                    </a:lnTo>
                    <a:lnTo>
                      <a:pt x="1065" y="5072"/>
                    </a:lnTo>
                    <a:lnTo>
                      <a:pt x="1093" y="5058"/>
                    </a:lnTo>
                    <a:lnTo>
                      <a:pt x="1142" y="5032"/>
                    </a:lnTo>
                    <a:lnTo>
                      <a:pt x="1182" y="5007"/>
                    </a:lnTo>
                    <a:lnTo>
                      <a:pt x="1211" y="4987"/>
                    </a:lnTo>
                    <a:lnTo>
                      <a:pt x="1211" y="4987"/>
                    </a:lnTo>
                    <a:lnTo>
                      <a:pt x="1254" y="5025"/>
                    </a:lnTo>
                    <a:lnTo>
                      <a:pt x="1301" y="5062"/>
                    </a:lnTo>
                    <a:lnTo>
                      <a:pt x="1301" y="5062"/>
                    </a:lnTo>
                    <a:lnTo>
                      <a:pt x="1286" y="5095"/>
                    </a:lnTo>
                    <a:lnTo>
                      <a:pt x="1268" y="5138"/>
                    </a:lnTo>
                    <a:lnTo>
                      <a:pt x="1249" y="5190"/>
                    </a:lnTo>
                    <a:lnTo>
                      <a:pt x="1241" y="5222"/>
                    </a:lnTo>
                    <a:lnTo>
                      <a:pt x="1233" y="5255"/>
                    </a:lnTo>
                    <a:lnTo>
                      <a:pt x="1233" y="5255"/>
                    </a:lnTo>
                    <a:lnTo>
                      <a:pt x="1223" y="5297"/>
                    </a:lnTo>
                    <a:lnTo>
                      <a:pt x="1218" y="5330"/>
                    </a:lnTo>
                    <a:lnTo>
                      <a:pt x="1216" y="5355"/>
                    </a:lnTo>
                    <a:lnTo>
                      <a:pt x="1216" y="5365"/>
                    </a:lnTo>
                    <a:lnTo>
                      <a:pt x="1218" y="5373"/>
                    </a:lnTo>
                    <a:lnTo>
                      <a:pt x="1220" y="5382"/>
                    </a:lnTo>
                    <a:lnTo>
                      <a:pt x="1223" y="5386"/>
                    </a:lnTo>
                    <a:lnTo>
                      <a:pt x="1228" y="5393"/>
                    </a:lnTo>
                    <a:lnTo>
                      <a:pt x="1233" y="5398"/>
                    </a:lnTo>
                    <a:lnTo>
                      <a:pt x="1246" y="5410"/>
                    </a:lnTo>
                    <a:lnTo>
                      <a:pt x="1263" y="5421"/>
                    </a:lnTo>
                    <a:lnTo>
                      <a:pt x="1263" y="5421"/>
                    </a:lnTo>
                    <a:lnTo>
                      <a:pt x="1279" y="5433"/>
                    </a:lnTo>
                    <a:lnTo>
                      <a:pt x="1294" y="5441"/>
                    </a:lnTo>
                    <a:lnTo>
                      <a:pt x="1301" y="5444"/>
                    </a:lnTo>
                    <a:lnTo>
                      <a:pt x="1307" y="5446"/>
                    </a:lnTo>
                    <a:lnTo>
                      <a:pt x="1314" y="5446"/>
                    </a:lnTo>
                    <a:lnTo>
                      <a:pt x="1322" y="5446"/>
                    </a:lnTo>
                    <a:lnTo>
                      <a:pt x="1330" y="5444"/>
                    </a:lnTo>
                    <a:lnTo>
                      <a:pt x="1340" y="5441"/>
                    </a:lnTo>
                    <a:lnTo>
                      <a:pt x="1363" y="5431"/>
                    </a:lnTo>
                    <a:lnTo>
                      <a:pt x="1391" y="5415"/>
                    </a:lnTo>
                    <a:lnTo>
                      <a:pt x="1429" y="5391"/>
                    </a:lnTo>
                    <a:lnTo>
                      <a:pt x="1429" y="5391"/>
                    </a:lnTo>
                    <a:lnTo>
                      <a:pt x="1457" y="5372"/>
                    </a:lnTo>
                    <a:lnTo>
                      <a:pt x="1484" y="5354"/>
                    </a:lnTo>
                    <a:lnTo>
                      <a:pt x="1526" y="5319"/>
                    </a:lnTo>
                    <a:lnTo>
                      <a:pt x="1561" y="5288"/>
                    </a:lnTo>
                    <a:lnTo>
                      <a:pt x="1586" y="5263"/>
                    </a:lnTo>
                    <a:lnTo>
                      <a:pt x="1586" y="5263"/>
                    </a:lnTo>
                    <a:lnTo>
                      <a:pt x="1637" y="5292"/>
                    </a:lnTo>
                    <a:lnTo>
                      <a:pt x="1688" y="5322"/>
                    </a:lnTo>
                    <a:lnTo>
                      <a:pt x="1688" y="5322"/>
                    </a:lnTo>
                    <a:lnTo>
                      <a:pt x="1678" y="5355"/>
                    </a:lnTo>
                    <a:lnTo>
                      <a:pt x="1670" y="5401"/>
                    </a:lnTo>
                    <a:lnTo>
                      <a:pt x="1662" y="5456"/>
                    </a:lnTo>
                    <a:lnTo>
                      <a:pt x="1658" y="5487"/>
                    </a:lnTo>
                    <a:lnTo>
                      <a:pt x="1655" y="5522"/>
                    </a:lnTo>
                    <a:lnTo>
                      <a:pt x="1655" y="5522"/>
                    </a:lnTo>
                    <a:lnTo>
                      <a:pt x="1653" y="5566"/>
                    </a:lnTo>
                    <a:lnTo>
                      <a:pt x="1653" y="5599"/>
                    </a:lnTo>
                    <a:lnTo>
                      <a:pt x="1657" y="5624"/>
                    </a:lnTo>
                    <a:lnTo>
                      <a:pt x="1658" y="5634"/>
                    </a:lnTo>
                    <a:lnTo>
                      <a:pt x="1662" y="5642"/>
                    </a:lnTo>
                    <a:lnTo>
                      <a:pt x="1665" y="5649"/>
                    </a:lnTo>
                    <a:lnTo>
                      <a:pt x="1670" y="5655"/>
                    </a:lnTo>
                    <a:lnTo>
                      <a:pt x="1675" y="5660"/>
                    </a:lnTo>
                    <a:lnTo>
                      <a:pt x="1680" y="5663"/>
                    </a:lnTo>
                    <a:lnTo>
                      <a:pt x="1695" y="5672"/>
                    </a:lnTo>
                    <a:lnTo>
                      <a:pt x="1713" y="5680"/>
                    </a:lnTo>
                    <a:lnTo>
                      <a:pt x="1713" y="5680"/>
                    </a:lnTo>
                    <a:lnTo>
                      <a:pt x="1731" y="5690"/>
                    </a:lnTo>
                    <a:lnTo>
                      <a:pt x="1747" y="5695"/>
                    </a:lnTo>
                    <a:lnTo>
                      <a:pt x="1754" y="5696"/>
                    </a:lnTo>
                    <a:lnTo>
                      <a:pt x="1762" y="5698"/>
                    </a:lnTo>
                    <a:lnTo>
                      <a:pt x="1769" y="5696"/>
                    </a:lnTo>
                    <a:lnTo>
                      <a:pt x="1775" y="5695"/>
                    </a:lnTo>
                    <a:lnTo>
                      <a:pt x="1784" y="5693"/>
                    </a:lnTo>
                    <a:lnTo>
                      <a:pt x="1793" y="5688"/>
                    </a:lnTo>
                    <a:lnTo>
                      <a:pt x="1813" y="5673"/>
                    </a:lnTo>
                    <a:lnTo>
                      <a:pt x="1840" y="5654"/>
                    </a:lnTo>
                    <a:lnTo>
                      <a:pt x="1871" y="5622"/>
                    </a:lnTo>
                    <a:lnTo>
                      <a:pt x="1871" y="5622"/>
                    </a:lnTo>
                    <a:lnTo>
                      <a:pt x="1896" y="5599"/>
                    </a:lnTo>
                    <a:lnTo>
                      <a:pt x="1919" y="5576"/>
                    </a:lnTo>
                    <a:lnTo>
                      <a:pt x="1955" y="5535"/>
                    </a:lnTo>
                    <a:lnTo>
                      <a:pt x="1985" y="5499"/>
                    </a:lnTo>
                    <a:lnTo>
                      <a:pt x="2005" y="5469"/>
                    </a:lnTo>
                    <a:lnTo>
                      <a:pt x="2005" y="5469"/>
                    </a:lnTo>
                    <a:lnTo>
                      <a:pt x="2059" y="5490"/>
                    </a:lnTo>
                    <a:lnTo>
                      <a:pt x="2115" y="5508"/>
                    </a:lnTo>
                    <a:lnTo>
                      <a:pt x="2115" y="5508"/>
                    </a:lnTo>
                    <a:lnTo>
                      <a:pt x="2112" y="5545"/>
                    </a:lnTo>
                    <a:lnTo>
                      <a:pt x="2110" y="5591"/>
                    </a:lnTo>
                    <a:lnTo>
                      <a:pt x="2112" y="5647"/>
                    </a:lnTo>
                    <a:lnTo>
                      <a:pt x="2113" y="5678"/>
                    </a:lnTo>
                    <a:lnTo>
                      <a:pt x="2118" y="5713"/>
                    </a:lnTo>
                    <a:lnTo>
                      <a:pt x="2118" y="5713"/>
                    </a:lnTo>
                    <a:lnTo>
                      <a:pt x="2123" y="5756"/>
                    </a:lnTo>
                    <a:lnTo>
                      <a:pt x="2130" y="5789"/>
                    </a:lnTo>
                    <a:lnTo>
                      <a:pt x="2136" y="5814"/>
                    </a:lnTo>
                    <a:lnTo>
                      <a:pt x="2140" y="5822"/>
                    </a:lnTo>
                    <a:lnTo>
                      <a:pt x="2145" y="5830"/>
                    </a:lnTo>
                    <a:lnTo>
                      <a:pt x="2148" y="5835"/>
                    </a:lnTo>
                    <a:lnTo>
                      <a:pt x="2155" y="5840"/>
                    </a:lnTo>
                    <a:lnTo>
                      <a:pt x="2160" y="5845"/>
                    </a:lnTo>
                    <a:lnTo>
                      <a:pt x="2166" y="5848"/>
                    </a:lnTo>
                    <a:lnTo>
                      <a:pt x="2183" y="5853"/>
                    </a:lnTo>
                    <a:lnTo>
                      <a:pt x="2202" y="5858"/>
                    </a:lnTo>
                    <a:lnTo>
                      <a:pt x="2202" y="5858"/>
                    </a:lnTo>
                    <a:lnTo>
                      <a:pt x="2222" y="5865"/>
                    </a:lnTo>
                    <a:lnTo>
                      <a:pt x="2239" y="5866"/>
                    </a:lnTo>
                    <a:lnTo>
                      <a:pt x="2245" y="5868"/>
                    </a:lnTo>
                    <a:lnTo>
                      <a:pt x="2252" y="5866"/>
                    </a:lnTo>
                    <a:lnTo>
                      <a:pt x="2260" y="5865"/>
                    </a:lnTo>
                    <a:lnTo>
                      <a:pt x="2267" y="5863"/>
                    </a:lnTo>
                    <a:lnTo>
                      <a:pt x="2275" y="5858"/>
                    </a:lnTo>
                    <a:lnTo>
                      <a:pt x="2282" y="5851"/>
                    </a:lnTo>
                    <a:lnTo>
                      <a:pt x="2300" y="5835"/>
                    </a:lnTo>
                    <a:lnTo>
                      <a:pt x="2321" y="5809"/>
                    </a:lnTo>
                    <a:lnTo>
                      <a:pt x="2347" y="5774"/>
                    </a:lnTo>
                    <a:lnTo>
                      <a:pt x="2347" y="5774"/>
                    </a:lnTo>
                    <a:lnTo>
                      <a:pt x="2369" y="5746"/>
                    </a:lnTo>
                    <a:lnTo>
                      <a:pt x="2385" y="5720"/>
                    </a:lnTo>
                    <a:lnTo>
                      <a:pt x="2415" y="5673"/>
                    </a:lnTo>
                    <a:lnTo>
                      <a:pt x="2437" y="5632"/>
                    </a:lnTo>
                    <a:lnTo>
                      <a:pt x="2453" y="5599"/>
                    </a:lnTo>
                    <a:lnTo>
                      <a:pt x="2453" y="5599"/>
                    </a:lnTo>
                    <a:lnTo>
                      <a:pt x="2511" y="5611"/>
                    </a:lnTo>
                    <a:lnTo>
                      <a:pt x="2568" y="5621"/>
                    </a:lnTo>
                    <a:lnTo>
                      <a:pt x="2568" y="5621"/>
                    </a:lnTo>
                    <a:lnTo>
                      <a:pt x="2570" y="5657"/>
                    </a:lnTo>
                    <a:lnTo>
                      <a:pt x="2577" y="5701"/>
                    </a:lnTo>
                    <a:lnTo>
                      <a:pt x="2588" y="5756"/>
                    </a:lnTo>
                    <a:lnTo>
                      <a:pt x="2596" y="5787"/>
                    </a:lnTo>
                    <a:lnTo>
                      <a:pt x="2606" y="5820"/>
                    </a:lnTo>
                    <a:lnTo>
                      <a:pt x="2606" y="5820"/>
                    </a:lnTo>
                    <a:lnTo>
                      <a:pt x="2620" y="5861"/>
                    </a:lnTo>
                    <a:lnTo>
                      <a:pt x="2631" y="5893"/>
                    </a:lnTo>
                    <a:lnTo>
                      <a:pt x="2641" y="5916"/>
                    </a:lnTo>
                    <a:lnTo>
                      <a:pt x="2648" y="5924"/>
                    </a:lnTo>
                    <a:lnTo>
                      <a:pt x="2652" y="5931"/>
                    </a:lnTo>
                    <a:lnTo>
                      <a:pt x="2657" y="5936"/>
                    </a:lnTo>
                    <a:lnTo>
                      <a:pt x="2664" y="5939"/>
                    </a:lnTo>
                    <a:lnTo>
                      <a:pt x="2671" y="5942"/>
                    </a:lnTo>
                    <a:lnTo>
                      <a:pt x="2677" y="5945"/>
                    </a:lnTo>
                    <a:lnTo>
                      <a:pt x="2694" y="5947"/>
                    </a:lnTo>
                    <a:lnTo>
                      <a:pt x="2715" y="5949"/>
                    </a:lnTo>
                    <a:lnTo>
                      <a:pt x="2715" y="5949"/>
                    </a:lnTo>
                    <a:lnTo>
                      <a:pt x="2735" y="5950"/>
                    </a:lnTo>
                    <a:lnTo>
                      <a:pt x="2751" y="5950"/>
                    </a:lnTo>
                    <a:lnTo>
                      <a:pt x="2758" y="5950"/>
                    </a:lnTo>
                    <a:lnTo>
                      <a:pt x="2766" y="5949"/>
                    </a:lnTo>
                    <a:lnTo>
                      <a:pt x="2773" y="5945"/>
                    </a:lnTo>
                    <a:lnTo>
                      <a:pt x="2779" y="5942"/>
                    </a:lnTo>
                    <a:lnTo>
                      <a:pt x="2786" y="5936"/>
                    </a:lnTo>
                    <a:lnTo>
                      <a:pt x="2793" y="5929"/>
                    </a:lnTo>
                    <a:lnTo>
                      <a:pt x="2806" y="5909"/>
                    </a:lnTo>
                    <a:lnTo>
                      <a:pt x="2824" y="5879"/>
                    </a:lnTo>
                    <a:lnTo>
                      <a:pt x="2844" y="5840"/>
                    </a:lnTo>
                    <a:lnTo>
                      <a:pt x="2844" y="5840"/>
                    </a:lnTo>
                    <a:lnTo>
                      <a:pt x="2859" y="5810"/>
                    </a:lnTo>
                    <a:lnTo>
                      <a:pt x="2872" y="5781"/>
                    </a:lnTo>
                    <a:lnTo>
                      <a:pt x="2892" y="5729"/>
                    </a:lnTo>
                    <a:lnTo>
                      <a:pt x="2906" y="5687"/>
                    </a:lnTo>
                    <a:lnTo>
                      <a:pt x="2916" y="5652"/>
                    </a:lnTo>
                    <a:lnTo>
                      <a:pt x="2916" y="5652"/>
                    </a:lnTo>
                    <a:lnTo>
                      <a:pt x="2974" y="5652"/>
                    </a:lnTo>
                    <a:lnTo>
                      <a:pt x="3033" y="5652"/>
                    </a:lnTo>
                    <a:lnTo>
                      <a:pt x="3033" y="5652"/>
                    </a:lnTo>
                    <a:lnTo>
                      <a:pt x="3043" y="5687"/>
                    </a:lnTo>
                    <a:lnTo>
                      <a:pt x="3056" y="5729"/>
                    </a:lnTo>
                    <a:lnTo>
                      <a:pt x="3078" y="5781"/>
                    </a:lnTo>
                    <a:lnTo>
                      <a:pt x="3091" y="5810"/>
                    </a:lnTo>
                    <a:lnTo>
                      <a:pt x="3106" y="5840"/>
                    </a:lnTo>
                    <a:lnTo>
                      <a:pt x="3106" y="5840"/>
                    </a:lnTo>
                    <a:lnTo>
                      <a:pt x="3126" y="5879"/>
                    </a:lnTo>
                    <a:lnTo>
                      <a:pt x="3142" y="5909"/>
                    </a:lnTo>
                    <a:lnTo>
                      <a:pt x="3157" y="5929"/>
                    </a:lnTo>
                    <a:lnTo>
                      <a:pt x="3164" y="5936"/>
                    </a:lnTo>
                    <a:lnTo>
                      <a:pt x="3170" y="5942"/>
                    </a:lnTo>
                    <a:lnTo>
                      <a:pt x="3177" y="5945"/>
                    </a:lnTo>
                    <a:lnTo>
                      <a:pt x="3183" y="5949"/>
                    </a:lnTo>
                    <a:lnTo>
                      <a:pt x="3190" y="5950"/>
                    </a:lnTo>
                    <a:lnTo>
                      <a:pt x="3198" y="5950"/>
                    </a:lnTo>
                    <a:lnTo>
                      <a:pt x="3215" y="5950"/>
                    </a:lnTo>
                    <a:lnTo>
                      <a:pt x="3235" y="5949"/>
                    </a:lnTo>
                    <a:lnTo>
                      <a:pt x="3235" y="5949"/>
                    </a:lnTo>
                    <a:lnTo>
                      <a:pt x="3254" y="5947"/>
                    </a:lnTo>
                    <a:lnTo>
                      <a:pt x="3271" y="5945"/>
                    </a:lnTo>
                    <a:lnTo>
                      <a:pt x="3279" y="5942"/>
                    </a:lnTo>
                    <a:lnTo>
                      <a:pt x="3286" y="5939"/>
                    </a:lnTo>
                    <a:lnTo>
                      <a:pt x="3291" y="5936"/>
                    </a:lnTo>
                    <a:lnTo>
                      <a:pt x="3297" y="5931"/>
                    </a:lnTo>
                    <a:lnTo>
                      <a:pt x="3302" y="5924"/>
                    </a:lnTo>
                    <a:lnTo>
                      <a:pt x="3307" y="5916"/>
                    </a:lnTo>
                    <a:lnTo>
                      <a:pt x="3319" y="5893"/>
                    </a:lnTo>
                    <a:lnTo>
                      <a:pt x="3330" y="5861"/>
                    </a:lnTo>
                    <a:lnTo>
                      <a:pt x="3343" y="5820"/>
                    </a:lnTo>
                    <a:lnTo>
                      <a:pt x="3343" y="5820"/>
                    </a:lnTo>
                    <a:lnTo>
                      <a:pt x="3353" y="5787"/>
                    </a:lnTo>
                    <a:lnTo>
                      <a:pt x="3360" y="5756"/>
                    </a:lnTo>
                    <a:lnTo>
                      <a:pt x="3371" y="5701"/>
                    </a:lnTo>
                    <a:lnTo>
                      <a:pt x="3378" y="5657"/>
                    </a:lnTo>
                    <a:lnTo>
                      <a:pt x="3381" y="5621"/>
                    </a:lnTo>
                    <a:lnTo>
                      <a:pt x="3381" y="5621"/>
                    </a:lnTo>
                    <a:lnTo>
                      <a:pt x="3439" y="5612"/>
                    </a:lnTo>
                    <a:lnTo>
                      <a:pt x="3497" y="5601"/>
                    </a:lnTo>
                    <a:lnTo>
                      <a:pt x="3497" y="5601"/>
                    </a:lnTo>
                    <a:lnTo>
                      <a:pt x="3511" y="5634"/>
                    </a:lnTo>
                    <a:lnTo>
                      <a:pt x="3535" y="5673"/>
                    </a:lnTo>
                    <a:lnTo>
                      <a:pt x="3563" y="5721"/>
                    </a:lnTo>
                    <a:lnTo>
                      <a:pt x="3581" y="5748"/>
                    </a:lnTo>
                    <a:lnTo>
                      <a:pt x="3601" y="5774"/>
                    </a:lnTo>
                    <a:lnTo>
                      <a:pt x="3601" y="5774"/>
                    </a:lnTo>
                    <a:lnTo>
                      <a:pt x="3627" y="5809"/>
                    </a:lnTo>
                    <a:lnTo>
                      <a:pt x="3650" y="5835"/>
                    </a:lnTo>
                    <a:lnTo>
                      <a:pt x="3666" y="5851"/>
                    </a:lnTo>
                    <a:lnTo>
                      <a:pt x="3675" y="5858"/>
                    </a:lnTo>
                    <a:lnTo>
                      <a:pt x="3683" y="5863"/>
                    </a:lnTo>
                    <a:lnTo>
                      <a:pt x="3690" y="5865"/>
                    </a:lnTo>
                    <a:lnTo>
                      <a:pt x="3696" y="5866"/>
                    </a:lnTo>
                    <a:lnTo>
                      <a:pt x="3704" y="5868"/>
                    </a:lnTo>
                    <a:lnTo>
                      <a:pt x="3711" y="5866"/>
                    </a:lnTo>
                    <a:lnTo>
                      <a:pt x="3727" y="5865"/>
                    </a:lnTo>
                    <a:lnTo>
                      <a:pt x="3747" y="5858"/>
                    </a:lnTo>
                    <a:lnTo>
                      <a:pt x="3747" y="5858"/>
                    </a:lnTo>
                    <a:lnTo>
                      <a:pt x="3767" y="5853"/>
                    </a:lnTo>
                    <a:lnTo>
                      <a:pt x="3782" y="5848"/>
                    </a:lnTo>
                    <a:lnTo>
                      <a:pt x="3788" y="5845"/>
                    </a:lnTo>
                    <a:lnTo>
                      <a:pt x="3795" y="5840"/>
                    </a:lnTo>
                    <a:lnTo>
                      <a:pt x="3800" y="5835"/>
                    </a:lnTo>
                    <a:lnTo>
                      <a:pt x="3805" y="5830"/>
                    </a:lnTo>
                    <a:lnTo>
                      <a:pt x="3810" y="5822"/>
                    </a:lnTo>
                    <a:lnTo>
                      <a:pt x="3813" y="5814"/>
                    </a:lnTo>
                    <a:lnTo>
                      <a:pt x="3820" y="5789"/>
                    </a:lnTo>
                    <a:lnTo>
                      <a:pt x="3826" y="5756"/>
                    </a:lnTo>
                    <a:lnTo>
                      <a:pt x="3831" y="5713"/>
                    </a:lnTo>
                    <a:lnTo>
                      <a:pt x="3831" y="5713"/>
                    </a:lnTo>
                    <a:lnTo>
                      <a:pt x="3835" y="5678"/>
                    </a:lnTo>
                    <a:lnTo>
                      <a:pt x="3838" y="5647"/>
                    </a:lnTo>
                    <a:lnTo>
                      <a:pt x="3840" y="5593"/>
                    </a:lnTo>
                    <a:lnTo>
                      <a:pt x="3838" y="5546"/>
                    </a:lnTo>
                    <a:lnTo>
                      <a:pt x="3835" y="5510"/>
                    </a:lnTo>
                    <a:lnTo>
                      <a:pt x="3835" y="5510"/>
                    </a:lnTo>
                    <a:lnTo>
                      <a:pt x="3891" y="5490"/>
                    </a:lnTo>
                    <a:lnTo>
                      <a:pt x="3945" y="5471"/>
                    </a:lnTo>
                    <a:lnTo>
                      <a:pt x="3945" y="5471"/>
                    </a:lnTo>
                    <a:lnTo>
                      <a:pt x="3965" y="5499"/>
                    </a:lnTo>
                    <a:lnTo>
                      <a:pt x="3995" y="5535"/>
                    </a:lnTo>
                    <a:lnTo>
                      <a:pt x="4031" y="5576"/>
                    </a:lnTo>
                    <a:lnTo>
                      <a:pt x="4052" y="5599"/>
                    </a:lnTo>
                    <a:lnTo>
                      <a:pt x="4077" y="5622"/>
                    </a:lnTo>
                    <a:lnTo>
                      <a:pt x="4077" y="5622"/>
                    </a:lnTo>
                    <a:lnTo>
                      <a:pt x="4110" y="5654"/>
                    </a:lnTo>
                    <a:lnTo>
                      <a:pt x="4136" y="5673"/>
                    </a:lnTo>
                    <a:lnTo>
                      <a:pt x="4156" y="5688"/>
                    </a:lnTo>
                    <a:lnTo>
                      <a:pt x="4164" y="5693"/>
                    </a:lnTo>
                    <a:lnTo>
                      <a:pt x="4173" y="5695"/>
                    </a:lnTo>
                    <a:lnTo>
                      <a:pt x="4181" y="5696"/>
                    </a:lnTo>
                    <a:lnTo>
                      <a:pt x="4187" y="5698"/>
                    </a:lnTo>
                    <a:lnTo>
                      <a:pt x="4194" y="5696"/>
                    </a:lnTo>
                    <a:lnTo>
                      <a:pt x="4202" y="5695"/>
                    </a:lnTo>
                    <a:lnTo>
                      <a:pt x="4217" y="5690"/>
                    </a:lnTo>
                    <a:lnTo>
                      <a:pt x="4235" y="5680"/>
                    </a:lnTo>
                    <a:lnTo>
                      <a:pt x="4235" y="5680"/>
                    </a:lnTo>
                    <a:lnTo>
                      <a:pt x="4255" y="5672"/>
                    </a:lnTo>
                    <a:lnTo>
                      <a:pt x="4268" y="5663"/>
                    </a:lnTo>
                    <a:lnTo>
                      <a:pt x="4275" y="5660"/>
                    </a:lnTo>
                    <a:lnTo>
                      <a:pt x="4280" y="5655"/>
                    </a:lnTo>
                    <a:lnTo>
                      <a:pt x="4285" y="5649"/>
                    </a:lnTo>
                    <a:lnTo>
                      <a:pt x="4288" y="5642"/>
                    </a:lnTo>
                    <a:lnTo>
                      <a:pt x="4291" y="5634"/>
                    </a:lnTo>
                    <a:lnTo>
                      <a:pt x="4293" y="5624"/>
                    </a:lnTo>
                    <a:lnTo>
                      <a:pt x="4295" y="5599"/>
                    </a:lnTo>
                    <a:lnTo>
                      <a:pt x="4296" y="5566"/>
                    </a:lnTo>
                    <a:lnTo>
                      <a:pt x="4293" y="5522"/>
                    </a:lnTo>
                    <a:lnTo>
                      <a:pt x="4293" y="5522"/>
                    </a:lnTo>
                    <a:lnTo>
                      <a:pt x="4291" y="5489"/>
                    </a:lnTo>
                    <a:lnTo>
                      <a:pt x="4288" y="5457"/>
                    </a:lnTo>
                    <a:lnTo>
                      <a:pt x="4280" y="5401"/>
                    </a:lnTo>
                    <a:lnTo>
                      <a:pt x="4272" y="5357"/>
                    </a:lnTo>
                    <a:lnTo>
                      <a:pt x="4262" y="5322"/>
                    </a:lnTo>
                    <a:lnTo>
                      <a:pt x="4262" y="5322"/>
                    </a:lnTo>
                    <a:lnTo>
                      <a:pt x="4313" y="5292"/>
                    </a:lnTo>
                    <a:lnTo>
                      <a:pt x="4364" y="5263"/>
                    </a:lnTo>
                    <a:lnTo>
                      <a:pt x="4364" y="5263"/>
                    </a:lnTo>
                    <a:lnTo>
                      <a:pt x="4389" y="5289"/>
                    </a:lnTo>
                    <a:lnTo>
                      <a:pt x="4423" y="5319"/>
                    </a:lnTo>
                    <a:lnTo>
                      <a:pt x="4466" y="5354"/>
                    </a:lnTo>
                    <a:lnTo>
                      <a:pt x="4493" y="5372"/>
                    </a:lnTo>
                    <a:lnTo>
                      <a:pt x="4521" y="5391"/>
                    </a:lnTo>
                    <a:lnTo>
                      <a:pt x="4521" y="5391"/>
                    </a:lnTo>
                    <a:lnTo>
                      <a:pt x="4557" y="5415"/>
                    </a:lnTo>
                    <a:lnTo>
                      <a:pt x="4586" y="5431"/>
                    </a:lnTo>
                    <a:lnTo>
                      <a:pt x="4610" y="5443"/>
                    </a:lnTo>
                    <a:lnTo>
                      <a:pt x="4618" y="5444"/>
                    </a:lnTo>
                    <a:lnTo>
                      <a:pt x="4628" y="5446"/>
                    </a:lnTo>
                    <a:lnTo>
                      <a:pt x="4634" y="5446"/>
                    </a:lnTo>
                    <a:lnTo>
                      <a:pt x="4643" y="5446"/>
                    </a:lnTo>
                    <a:lnTo>
                      <a:pt x="4649" y="5444"/>
                    </a:lnTo>
                    <a:lnTo>
                      <a:pt x="4656" y="5441"/>
                    </a:lnTo>
                    <a:lnTo>
                      <a:pt x="4671" y="5433"/>
                    </a:lnTo>
                    <a:lnTo>
                      <a:pt x="4687" y="5421"/>
                    </a:lnTo>
                    <a:lnTo>
                      <a:pt x="4687" y="5421"/>
                    </a:lnTo>
                    <a:lnTo>
                      <a:pt x="4704" y="5410"/>
                    </a:lnTo>
                    <a:lnTo>
                      <a:pt x="4717" y="5398"/>
                    </a:lnTo>
                    <a:lnTo>
                      <a:pt x="4722" y="5393"/>
                    </a:lnTo>
                    <a:lnTo>
                      <a:pt x="4725" y="5386"/>
                    </a:lnTo>
                    <a:lnTo>
                      <a:pt x="4728" y="5382"/>
                    </a:lnTo>
                    <a:lnTo>
                      <a:pt x="4732" y="5373"/>
                    </a:lnTo>
                    <a:lnTo>
                      <a:pt x="4733" y="5365"/>
                    </a:lnTo>
                    <a:lnTo>
                      <a:pt x="4733" y="5355"/>
                    </a:lnTo>
                    <a:lnTo>
                      <a:pt x="4732" y="5330"/>
                    </a:lnTo>
                    <a:lnTo>
                      <a:pt x="4725" y="5297"/>
                    </a:lnTo>
                    <a:lnTo>
                      <a:pt x="4717" y="5255"/>
                    </a:lnTo>
                    <a:lnTo>
                      <a:pt x="4717" y="5255"/>
                    </a:lnTo>
                    <a:lnTo>
                      <a:pt x="4707" y="5222"/>
                    </a:lnTo>
                    <a:lnTo>
                      <a:pt x="4699" y="5190"/>
                    </a:lnTo>
                    <a:lnTo>
                      <a:pt x="4682" y="5138"/>
                    </a:lnTo>
                    <a:lnTo>
                      <a:pt x="4664" y="5096"/>
                    </a:lnTo>
                    <a:lnTo>
                      <a:pt x="4649" y="5063"/>
                    </a:lnTo>
                    <a:lnTo>
                      <a:pt x="4649" y="5063"/>
                    </a:lnTo>
                    <a:lnTo>
                      <a:pt x="4695" y="5025"/>
                    </a:lnTo>
                    <a:lnTo>
                      <a:pt x="4740" y="4987"/>
                    </a:lnTo>
                    <a:lnTo>
                      <a:pt x="4740" y="4987"/>
                    </a:lnTo>
                    <a:lnTo>
                      <a:pt x="4769" y="5009"/>
                    </a:lnTo>
                    <a:lnTo>
                      <a:pt x="4807" y="5032"/>
                    </a:lnTo>
                    <a:lnTo>
                      <a:pt x="4857" y="5058"/>
                    </a:lnTo>
                    <a:lnTo>
                      <a:pt x="4885" y="5072"/>
                    </a:lnTo>
                    <a:lnTo>
                      <a:pt x="4916" y="5086"/>
                    </a:lnTo>
                    <a:lnTo>
                      <a:pt x="4916" y="5086"/>
                    </a:lnTo>
                    <a:lnTo>
                      <a:pt x="4957" y="5103"/>
                    </a:lnTo>
                    <a:lnTo>
                      <a:pt x="4989" y="5114"/>
                    </a:lnTo>
                    <a:lnTo>
                      <a:pt x="5012" y="5121"/>
                    </a:lnTo>
                    <a:lnTo>
                      <a:pt x="5022" y="5121"/>
                    </a:lnTo>
                    <a:lnTo>
                      <a:pt x="5032" y="5121"/>
                    </a:lnTo>
                    <a:lnTo>
                      <a:pt x="5038" y="5121"/>
                    </a:lnTo>
                    <a:lnTo>
                      <a:pt x="5045" y="5119"/>
                    </a:lnTo>
                    <a:lnTo>
                      <a:pt x="5051" y="5116"/>
                    </a:lnTo>
                    <a:lnTo>
                      <a:pt x="5058" y="5111"/>
                    </a:lnTo>
                    <a:lnTo>
                      <a:pt x="5071" y="5101"/>
                    </a:lnTo>
                    <a:lnTo>
                      <a:pt x="5084" y="5086"/>
                    </a:lnTo>
                    <a:lnTo>
                      <a:pt x="5084" y="5086"/>
                    </a:lnTo>
                    <a:lnTo>
                      <a:pt x="5099" y="5072"/>
                    </a:lnTo>
                    <a:lnTo>
                      <a:pt x="5111" y="5060"/>
                    </a:lnTo>
                    <a:lnTo>
                      <a:pt x="5114" y="5053"/>
                    </a:lnTo>
                    <a:lnTo>
                      <a:pt x="5117" y="5047"/>
                    </a:lnTo>
                    <a:lnTo>
                      <a:pt x="5119" y="5040"/>
                    </a:lnTo>
                    <a:lnTo>
                      <a:pt x="5121" y="5032"/>
                    </a:lnTo>
                    <a:lnTo>
                      <a:pt x="5121" y="5024"/>
                    </a:lnTo>
                    <a:lnTo>
                      <a:pt x="5119" y="5014"/>
                    </a:lnTo>
                    <a:lnTo>
                      <a:pt x="5114" y="4989"/>
                    </a:lnTo>
                    <a:lnTo>
                      <a:pt x="5103" y="4958"/>
                    </a:lnTo>
                    <a:lnTo>
                      <a:pt x="5084" y="4917"/>
                    </a:lnTo>
                    <a:lnTo>
                      <a:pt x="5084" y="4917"/>
                    </a:lnTo>
                    <a:lnTo>
                      <a:pt x="5071" y="4887"/>
                    </a:lnTo>
                    <a:lnTo>
                      <a:pt x="5058" y="4857"/>
                    </a:lnTo>
                    <a:lnTo>
                      <a:pt x="5032" y="4809"/>
                    </a:lnTo>
                    <a:lnTo>
                      <a:pt x="5007" y="4770"/>
                    </a:lnTo>
                    <a:lnTo>
                      <a:pt x="4987" y="4740"/>
                    </a:lnTo>
                    <a:lnTo>
                      <a:pt x="4987" y="4740"/>
                    </a:lnTo>
                    <a:lnTo>
                      <a:pt x="5025" y="4696"/>
                    </a:lnTo>
                    <a:lnTo>
                      <a:pt x="5063" y="4651"/>
                    </a:lnTo>
                    <a:lnTo>
                      <a:pt x="5063" y="4651"/>
                    </a:lnTo>
                    <a:lnTo>
                      <a:pt x="5094" y="4666"/>
                    </a:lnTo>
                    <a:lnTo>
                      <a:pt x="5137" y="4682"/>
                    </a:lnTo>
                    <a:lnTo>
                      <a:pt x="5190" y="4701"/>
                    </a:lnTo>
                    <a:lnTo>
                      <a:pt x="5220" y="4709"/>
                    </a:lnTo>
                    <a:lnTo>
                      <a:pt x="5253" y="4717"/>
                    </a:lnTo>
                    <a:lnTo>
                      <a:pt x="5253" y="4717"/>
                    </a:lnTo>
                    <a:lnTo>
                      <a:pt x="5297" y="4727"/>
                    </a:lnTo>
                    <a:lnTo>
                      <a:pt x="5330" y="4732"/>
                    </a:lnTo>
                    <a:lnTo>
                      <a:pt x="5355" y="4734"/>
                    </a:lnTo>
                    <a:lnTo>
                      <a:pt x="5363" y="4734"/>
                    </a:lnTo>
                    <a:lnTo>
                      <a:pt x="5373" y="4732"/>
                    </a:lnTo>
                    <a:lnTo>
                      <a:pt x="5380" y="4730"/>
                    </a:lnTo>
                    <a:lnTo>
                      <a:pt x="5386" y="4727"/>
                    </a:lnTo>
                    <a:lnTo>
                      <a:pt x="5393" y="4722"/>
                    </a:lnTo>
                    <a:lnTo>
                      <a:pt x="5398" y="4717"/>
                    </a:lnTo>
                    <a:lnTo>
                      <a:pt x="5408" y="4704"/>
                    </a:lnTo>
                    <a:lnTo>
                      <a:pt x="5419" y="4687"/>
                    </a:lnTo>
                    <a:lnTo>
                      <a:pt x="5419" y="4687"/>
                    </a:lnTo>
                    <a:lnTo>
                      <a:pt x="5431" y="4671"/>
                    </a:lnTo>
                    <a:lnTo>
                      <a:pt x="5441" y="4656"/>
                    </a:lnTo>
                    <a:lnTo>
                      <a:pt x="5442" y="4649"/>
                    </a:lnTo>
                    <a:lnTo>
                      <a:pt x="5444" y="4643"/>
                    </a:lnTo>
                    <a:lnTo>
                      <a:pt x="5445" y="4636"/>
                    </a:lnTo>
                    <a:lnTo>
                      <a:pt x="5445" y="4628"/>
                    </a:lnTo>
                    <a:lnTo>
                      <a:pt x="5444" y="4620"/>
                    </a:lnTo>
                    <a:lnTo>
                      <a:pt x="5441" y="4610"/>
                    </a:lnTo>
                    <a:lnTo>
                      <a:pt x="5431" y="4587"/>
                    </a:lnTo>
                    <a:lnTo>
                      <a:pt x="5414" y="4559"/>
                    </a:lnTo>
                    <a:lnTo>
                      <a:pt x="5391" y="4521"/>
                    </a:lnTo>
                    <a:lnTo>
                      <a:pt x="5391" y="4521"/>
                    </a:lnTo>
                    <a:lnTo>
                      <a:pt x="5371" y="4493"/>
                    </a:lnTo>
                    <a:lnTo>
                      <a:pt x="5353" y="4468"/>
                    </a:lnTo>
                    <a:lnTo>
                      <a:pt x="5319" y="4424"/>
                    </a:lnTo>
                    <a:lnTo>
                      <a:pt x="5287" y="4389"/>
                    </a:lnTo>
                    <a:lnTo>
                      <a:pt x="5262" y="4364"/>
                    </a:lnTo>
                    <a:lnTo>
                      <a:pt x="5262" y="4364"/>
                    </a:lnTo>
                    <a:lnTo>
                      <a:pt x="5292" y="4313"/>
                    </a:lnTo>
                    <a:lnTo>
                      <a:pt x="5322" y="4262"/>
                    </a:lnTo>
                    <a:lnTo>
                      <a:pt x="5322" y="4262"/>
                    </a:lnTo>
                    <a:lnTo>
                      <a:pt x="5356" y="4272"/>
                    </a:lnTo>
                    <a:lnTo>
                      <a:pt x="5401" y="4282"/>
                    </a:lnTo>
                    <a:lnTo>
                      <a:pt x="5455" y="4288"/>
                    </a:lnTo>
                    <a:lnTo>
                      <a:pt x="5487" y="4292"/>
                    </a:lnTo>
                    <a:lnTo>
                      <a:pt x="5521" y="4295"/>
                    </a:lnTo>
                    <a:lnTo>
                      <a:pt x="5521" y="4295"/>
                    </a:lnTo>
                    <a:lnTo>
                      <a:pt x="5566" y="4297"/>
                    </a:lnTo>
                    <a:lnTo>
                      <a:pt x="5599" y="4297"/>
                    </a:lnTo>
                    <a:lnTo>
                      <a:pt x="5624" y="4293"/>
                    </a:lnTo>
                    <a:lnTo>
                      <a:pt x="5633" y="4292"/>
                    </a:lnTo>
                    <a:lnTo>
                      <a:pt x="5642" y="4288"/>
                    </a:lnTo>
                    <a:lnTo>
                      <a:pt x="5648" y="4285"/>
                    </a:lnTo>
                    <a:lnTo>
                      <a:pt x="5653" y="4282"/>
                    </a:lnTo>
                    <a:lnTo>
                      <a:pt x="5658" y="4275"/>
                    </a:lnTo>
                    <a:lnTo>
                      <a:pt x="5663" y="4270"/>
                    </a:lnTo>
                    <a:lnTo>
                      <a:pt x="5671" y="4255"/>
                    </a:lnTo>
                    <a:lnTo>
                      <a:pt x="5680" y="4237"/>
                    </a:lnTo>
                    <a:lnTo>
                      <a:pt x="5680" y="4237"/>
                    </a:lnTo>
                    <a:lnTo>
                      <a:pt x="5688" y="4219"/>
                    </a:lnTo>
                    <a:lnTo>
                      <a:pt x="5694" y="4203"/>
                    </a:lnTo>
                    <a:lnTo>
                      <a:pt x="5696" y="4196"/>
                    </a:lnTo>
                    <a:lnTo>
                      <a:pt x="5696" y="4189"/>
                    </a:lnTo>
                    <a:lnTo>
                      <a:pt x="5696" y="4181"/>
                    </a:lnTo>
                    <a:lnTo>
                      <a:pt x="5694" y="4175"/>
                    </a:lnTo>
                    <a:lnTo>
                      <a:pt x="5691" y="4166"/>
                    </a:lnTo>
                    <a:lnTo>
                      <a:pt x="5688" y="4157"/>
                    </a:lnTo>
                    <a:lnTo>
                      <a:pt x="5673" y="4137"/>
                    </a:lnTo>
                    <a:lnTo>
                      <a:pt x="5652" y="4110"/>
                    </a:lnTo>
                    <a:lnTo>
                      <a:pt x="5622" y="4079"/>
                    </a:lnTo>
                    <a:lnTo>
                      <a:pt x="5622" y="4079"/>
                    </a:lnTo>
                    <a:lnTo>
                      <a:pt x="5599" y="4054"/>
                    </a:lnTo>
                    <a:lnTo>
                      <a:pt x="5576" y="4031"/>
                    </a:lnTo>
                    <a:lnTo>
                      <a:pt x="5535" y="3995"/>
                    </a:lnTo>
                    <a:lnTo>
                      <a:pt x="5498" y="3967"/>
                    </a:lnTo>
                    <a:lnTo>
                      <a:pt x="5469" y="3945"/>
                    </a:lnTo>
                    <a:lnTo>
                      <a:pt x="5469" y="3945"/>
                    </a:lnTo>
                    <a:lnTo>
                      <a:pt x="5488" y="3891"/>
                    </a:lnTo>
                    <a:lnTo>
                      <a:pt x="5508" y="3835"/>
                    </a:lnTo>
                    <a:lnTo>
                      <a:pt x="5508" y="3835"/>
                    </a:lnTo>
                    <a:lnTo>
                      <a:pt x="5544" y="3838"/>
                    </a:lnTo>
                    <a:lnTo>
                      <a:pt x="5591" y="3840"/>
                    </a:lnTo>
                    <a:lnTo>
                      <a:pt x="5645" y="3838"/>
                    </a:lnTo>
                    <a:lnTo>
                      <a:pt x="5678" y="3837"/>
                    </a:lnTo>
                    <a:lnTo>
                      <a:pt x="5711" y="3832"/>
                    </a:lnTo>
                    <a:lnTo>
                      <a:pt x="5711" y="3832"/>
                    </a:lnTo>
                    <a:lnTo>
                      <a:pt x="5755" y="3827"/>
                    </a:lnTo>
                    <a:lnTo>
                      <a:pt x="5788" y="3820"/>
                    </a:lnTo>
                    <a:lnTo>
                      <a:pt x="5812" y="3814"/>
                    </a:lnTo>
                    <a:lnTo>
                      <a:pt x="5821" y="3810"/>
                    </a:lnTo>
                    <a:lnTo>
                      <a:pt x="5828" y="3805"/>
                    </a:lnTo>
                    <a:lnTo>
                      <a:pt x="5835" y="3802"/>
                    </a:lnTo>
                    <a:lnTo>
                      <a:pt x="5840" y="3795"/>
                    </a:lnTo>
                    <a:lnTo>
                      <a:pt x="5843" y="3790"/>
                    </a:lnTo>
                    <a:lnTo>
                      <a:pt x="5848" y="3784"/>
                    </a:lnTo>
                    <a:lnTo>
                      <a:pt x="5853" y="3767"/>
                    </a:lnTo>
                    <a:lnTo>
                      <a:pt x="5858" y="3748"/>
                    </a:lnTo>
                    <a:lnTo>
                      <a:pt x="5858" y="3748"/>
                    </a:lnTo>
                    <a:lnTo>
                      <a:pt x="5863" y="3728"/>
                    </a:lnTo>
                    <a:lnTo>
                      <a:pt x="5866" y="3711"/>
                    </a:lnTo>
                    <a:lnTo>
                      <a:pt x="5866" y="3705"/>
                    </a:lnTo>
                    <a:lnTo>
                      <a:pt x="5866" y="3698"/>
                    </a:lnTo>
                    <a:lnTo>
                      <a:pt x="5864" y="3690"/>
                    </a:lnTo>
                    <a:lnTo>
                      <a:pt x="5861" y="3683"/>
                    </a:lnTo>
                    <a:lnTo>
                      <a:pt x="5858" y="3677"/>
                    </a:lnTo>
                    <a:lnTo>
                      <a:pt x="5851" y="3668"/>
                    </a:lnTo>
                    <a:lnTo>
                      <a:pt x="5833" y="3650"/>
                    </a:lnTo>
                    <a:lnTo>
                      <a:pt x="5808" y="3629"/>
                    </a:lnTo>
                    <a:lnTo>
                      <a:pt x="5774" y="3603"/>
                    </a:lnTo>
                    <a:lnTo>
                      <a:pt x="5774" y="3603"/>
                    </a:lnTo>
                    <a:lnTo>
                      <a:pt x="5746" y="3581"/>
                    </a:lnTo>
                    <a:lnTo>
                      <a:pt x="5719" y="3565"/>
                    </a:lnTo>
                    <a:lnTo>
                      <a:pt x="5671" y="3535"/>
                    </a:lnTo>
                    <a:lnTo>
                      <a:pt x="5630" y="3512"/>
                    </a:lnTo>
                    <a:lnTo>
                      <a:pt x="5599" y="3497"/>
                    </a:lnTo>
                    <a:lnTo>
                      <a:pt x="5599" y="3497"/>
                    </a:lnTo>
                    <a:lnTo>
                      <a:pt x="5609" y="3439"/>
                    </a:lnTo>
                    <a:lnTo>
                      <a:pt x="5619" y="3383"/>
                    </a:lnTo>
                    <a:lnTo>
                      <a:pt x="5619" y="3383"/>
                    </a:lnTo>
                    <a:lnTo>
                      <a:pt x="5655" y="3380"/>
                    </a:lnTo>
                    <a:lnTo>
                      <a:pt x="5699" y="3373"/>
                    </a:lnTo>
                    <a:lnTo>
                      <a:pt x="5755" y="3362"/>
                    </a:lnTo>
                    <a:lnTo>
                      <a:pt x="5785" y="3354"/>
                    </a:lnTo>
                    <a:lnTo>
                      <a:pt x="5818" y="3344"/>
                    </a:lnTo>
                    <a:lnTo>
                      <a:pt x="5818" y="3344"/>
                    </a:lnTo>
                    <a:lnTo>
                      <a:pt x="5861" y="3330"/>
                    </a:lnTo>
                    <a:lnTo>
                      <a:pt x="5892" y="3319"/>
                    </a:lnTo>
                    <a:lnTo>
                      <a:pt x="5914" y="3309"/>
                    </a:lnTo>
                    <a:lnTo>
                      <a:pt x="5922" y="3302"/>
                    </a:lnTo>
                    <a:lnTo>
                      <a:pt x="5929" y="3298"/>
                    </a:lnTo>
                    <a:lnTo>
                      <a:pt x="5935" y="3293"/>
                    </a:lnTo>
                    <a:lnTo>
                      <a:pt x="5938" y="3286"/>
                    </a:lnTo>
                    <a:lnTo>
                      <a:pt x="5942" y="3279"/>
                    </a:lnTo>
                    <a:lnTo>
                      <a:pt x="5943" y="3273"/>
                    </a:lnTo>
                    <a:lnTo>
                      <a:pt x="5947" y="3256"/>
                    </a:lnTo>
                    <a:lnTo>
                      <a:pt x="5948" y="3237"/>
                    </a:lnTo>
                    <a:lnTo>
                      <a:pt x="5948" y="3237"/>
                    </a:lnTo>
                    <a:lnTo>
                      <a:pt x="5950" y="3215"/>
                    </a:lnTo>
                    <a:lnTo>
                      <a:pt x="5950" y="3199"/>
                    </a:lnTo>
                    <a:lnTo>
                      <a:pt x="5950" y="3192"/>
                    </a:lnTo>
                    <a:lnTo>
                      <a:pt x="5947" y="3184"/>
                    </a:lnTo>
                    <a:lnTo>
                      <a:pt x="5945" y="3177"/>
                    </a:lnTo>
                    <a:lnTo>
                      <a:pt x="5940" y="3171"/>
                    </a:lnTo>
                    <a:lnTo>
                      <a:pt x="5935" y="3164"/>
                    </a:lnTo>
                    <a:lnTo>
                      <a:pt x="5927" y="3157"/>
                    </a:lnTo>
                    <a:lnTo>
                      <a:pt x="5907" y="3144"/>
                    </a:lnTo>
                    <a:lnTo>
                      <a:pt x="5879" y="3126"/>
                    </a:lnTo>
                    <a:lnTo>
                      <a:pt x="5840" y="3106"/>
                    </a:lnTo>
                    <a:lnTo>
                      <a:pt x="5840" y="3106"/>
                    </a:lnTo>
                    <a:close/>
                    <a:moveTo>
                      <a:pt x="2885" y="3319"/>
                    </a:moveTo>
                    <a:lnTo>
                      <a:pt x="2885" y="3319"/>
                    </a:lnTo>
                    <a:lnTo>
                      <a:pt x="2850" y="3307"/>
                    </a:lnTo>
                    <a:lnTo>
                      <a:pt x="2817" y="3294"/>
                    </a:lnTo>
                    <a:lnTo>
                      <a:pt x="2788" y="3276"/>
                    </a:lnTo>
                    <a:lnTo>
                      <a:pt x="2760" y="3256"/>
                    </a:lnTo>
                    <a:lnTo>
                      <a:pt x="2733" y="3235"/>
                    </a:lnTo>
                    <a:lnTo>
                      <a:pt x="2710" y="3210"/>
                    </a:lnTo>
                    <a:lnTo>
                      <a:pt x="2689" y="3184"/>
                    </a:lnTo>
                    <a:lnTo>
                      <a:pt x="2671" y="3154"/>
                    </a:lnTo>
                    <a:lnTo>
                      <a:pt x="2654" y="3124"/>
                    </a:lnTo>
                    <a:lnTo>
                      <a:pt x="2643" y="3093"/>
                    </a:lnTo>
                    <a:lnTo>
                      <a:pt x="2633" y="3060"/>
                    </a:lnTo>
                    <a:lnTo>
                      <a:pt x="2626" y="3027"/>
                    </a:lnTo>
                    <a:lnTo>
                      <a:pt x="2623" y="2992"/>
                    </a:lnTo>
                    <a:lnTo>
                      <a:pt x="2623" y="2958"/>
                    </a:lnTo>
                    <a:lnTo>
                      <a:pt x="2628" y="2922"/>
                    </a:lnTo>
                    <a:lnTo>
                      <a:pt x="2634" y="2887"/>
                    </a:lnTo>
                    <a:lnTo>
                      <a:pt x="2634" y="2887"/>
                    </a:lnTo>
                    <a:lnTo>
                      <a:pt x="2646" y="2852"/>
                    </a:lnTo>
                    <a:lnTo>
                      <a:pt x="2661" y="2819"/>
                    </a:lnTo>
                    <a:lnTo>
                      <a:pt x="2677" y="2790"/>
                    </a:lnTo>
                    <a:lnTo>
                      <a:pt x="2697" y="2762"/>
                    </a:lnTo>
                    <a:lnTo>
                      <a:pt x="2720" y="2735"/>
                    </a:lnTo>
                    <a:lnTo>
                      <a:pt x="2745" y="2712"/>
                    </a:lnTo>
                    <a:lnTo>
                      <a:pt x="2771" y="2691"/>
                    </a:lnTo>
                    <a:lnTo>
                      <a:pt x="2799" y="2673"/>
                    </a:lnTo>
                    <a:lnTo>
                      <a:pt x="2829" y="2656"/>
                    </a:lnTo>
                    <a:lnTo>
                      <a:pt x="2860" y="2645"/>
                    </a:lnTo>
                    <a:lnTo>
                      <a:pt x="2893" y="2635"/>
                    </a:lnTo>
                    <a:lnTo>
                      <a:pt x="2928" y="2628"/>
                    </a:lnTo>
                    <a:lnTo>
                      <a:pt x="2962" y="2625"/>
                    </a:lnTo>
                    <a:lnTo>
                      <a:pt x="2997" y="2625"/>
                    </a:lnTo>
                    <a:lnTo>
                      <a:pt x="3032" y="2630"/>
                    </a:lnTo>
                    <a:lnTo>
                      <a:pt x="3068" y="2636"/>
                    </a:lnTo>
                    <a:lnTo>
                      <a:pt x="3068" y="2636"/>
                    </a:lnTo>
                    <a:lnTo>
                      <a:pt x="3101" y="2648"/>
                    </a:lnTo>
                    <a:lnTo>
                      <a:pt x="3134" y="2663"/>
                    </a:lnTo>
                    <a:lnTo>
                      <a:pt x="3165" y="2679"/>
                    </a:lnTo>
                    <a:lnTo>
                      <a:pt x="3193" y="2699"/>
                    </a:lnTo>
                    <a:lnTo>
                      <a:pt x="3218" y="2722"/>
                    </a:lnTo>
                    <a:lnTo>
                      <a:pt x="3243" y="2747"/>
                    </a:lnTo>
                    <a:lnTo>
                      <a:pt x="3263" y="2773"/>
                    </a:lnTo>
                    <a:lnTo>
                      <a:pt x="3282" y="2801"/>
                    </a:lnTo>
                    <a:lnTo>
                      <a:pt x="3297" y="2831"/>
                    </a:lnTo>
                    <a:lnTo>
                      <a:pt x="3310" y="2864"/>
                    </a:lnTo>
                    <a:lnTo>
                      <a:pt x="3319" y="2895"/>
                    </a:lnTo>
                    <a:lnTo>
                      <a:pt x="3325" y="2930"/>
                    </a:lnTo>
                    <a:lnTo>
                      <a:pt x="3328" y="2964"/>
                    </a:lnTo>
                    <a:lnTo>
                      <a:pt x="3328" y="2999"/>
                    </a:lnTo>
                    <a:lnTo>
                      <a:pt x="3325" y="3034"/>
                    </a:lnTo>
                    <a:lnTo>
                      <a:pt x="3317" y="3070"/>
                    </a:lnTo>
                    <a:lnTo>
                      <a:pt x="3317" y="3070"/>
                    </a:lnTo>
                    <a:lnTo>
                      <a:pt x="3305" y="3103"/>
                    </a:lnTo>
                    <a:lnTo>
                      <a:pt x="3292" y="3136"/>
                    </a:lnTo>
                    <a:lnTo>
                      <a:pt x="3274" y="3167"/>
                    </a:lnTo>
                    <a:lnTo>
                      <a:pt x="3254" y="3195"/>
                    </a:lnTo>
                    <a:lnTo>
                      <a:pt x="3233" y="3222"/>
                    </a:lnTo>
                    <a:lnTo>
                      <a:pt x="3208" y="3245"/>
                    </a:lnTo>
                    <a:lnTo>
                      <a:pt x="3180" y="3266"/>
                    </a:lnTo>
                    <a:lnTo>
                      <a:pt x="3152" y="3284"/>
                    </a:lnTo>
                    <a:lnTo>
                      <a:pt x="3122" y="3299"/>
                    </a:lnTo>
                    <a:lnTo>
                      <a:pt x="3091" y="3312"/>
                    </a:lnTo>
                    <a:lnTo>
                      <a:pt x="3058" y="3321"/>
                    </a:lnTo>
                    <a:lnTo>
                      <a:pt x="3025" y="3327"/>
                    </a:lnTo>
                    <a:lnTo>
                      <a:pt x="2990" y="3330"/>
                    </a:lnTo>
                    <a:lnTo>
                      <a:pt x="2956" y="3330"/>
                    </a:lnTo>
                    <a:lnTo>
                      <a:pt x="2920" y="3327"/>
                    </a:lnTo>
                    <a:lnTo>
                      <a:pt x="2885" y="3319"/>
                    </a:lnTo>
                    <a:lnTo>
                      <a:pt x="2885" y="3319"/>
                    </a:lnTo>
                    <a:close/>
                  </a:path>
                </a:pathLst>
              </a:custGeom>
              <a:gradFill>
                <a:gsLst>
                  <a:gs pos="0">
                    <a:srgbClr val="5989C3"/>
                  </a:gs>
                  <a:gs pos="100000">
                    <a:srgbClr val="284B76"/>
                  </a:gs>
                </a:gsLst>
                <a:lin ang="0" scaled="0"/>
              </a:gradFill>
              <a:ln>
                <a:noFill/>
              </a:ln>
              <a:effectLst>
                <a:outerShdw blurRad="50800" dist="38100" dir="2700000" algn="tl" rotWithShape="0">
                  <a:srgbClr val="000000">
                    <a:alpha val="20000"/>
                  </a:srgbClr>
                </a:outerShdw>
              </a:effectLst>
            </p:spPr>
            <p:txBody>
              <a:bodyPr spcFirstLastPara="1" wrap="square" lIns="18275" tIns="18275" rIns="18275" bIns="18275" anchor="ctr" anchorCtr="1">
                <a:noAutofit/>
              </a:bodyPr>
              <a:lstStyle/>
              <a:p>
                <a:pPr marL="0" marR="0" lvl="0" indent="0" algn="ctr" rtl="0">
                  <a:lnSpc>
                    <a:spcPct val="85000"/>
                  </a:lnSpc>
                  <a:spcBef>
                    <a:spcPts val="0"/>
                  </a:spcBef>
                  <a:spcAft>
                    <a:spcPts val="0"/>
                  </a:spcAft>
                  <a:buNone/>
                </a:pPr>
                <a:endParaRPr sz="1400" b="1" i="0" u="none" strike="noStrike" cap="none">
                  <a:solidFill>
                    <a:srgbClr val="FFFFFF"/>
                  </a:solidFill>
                  <a:latin typeface="Arial Narrow"/>
                  <a:ea typeface="Arial Narrow"/>
                  <a:cs typeface="Arial Narrow"/>
                  <a:sym typeface="Arial Narrow"/>
                </a:endParaRPr>
              </a:p>
            </p:txBody>
          </p:sp>
          <p:sp>
            <p:nvSpPr>
              <p:cNvPr id="111" name="Google Shape;111;p2"/>
              <p:cNvSpPr/>
              <p:nvPr/>
            </p:nvSpPr>
            <p:spPr>
              <a:xfrm>
                <a:off x="2971800" y="0"/>
                <a:ext cx="1549400" cy="1549398"/>
              </a:xfrm>
              <a:custGeom>
                <a:avLst/>
                <a:gdLst/>
                <a:ahLst/>
                <a:cxnLst/>
                <a:rect l="l" t="t" r="r" b="b"/>
                <a:pathLst>
                  <a:path w="5950" h="5950" extrusionOk="0">
                    <a:moveTo>
                      <a:pt x="5904" y="2636"/>
                    </a:moveTo>
                    <a:lnTo>
                      <a:pt x="5904" y="2636"/>
                    </a:lnTo>
                    <a:lnTo>
                      <a:pt x="5912" y="2719"/>
                    </a:lnTo>
                    <a:lnTo>
                      <a:pt x="5919" y="2800"/>
                    </a:lnTo>
                    <a:lnTo>
                      <a:pt x="5930" y="2791"/>
                    </a:lnTo>
                    <a:lnTo>
                      <a:pt x="5938" y="2781"/>
                    </a:lnTo>
                    <a:lnTo>
                      <a:pt x="5945" y="2773"/>
                    </a:lnTo>
                    <a:lnTo>
                      <a:pt x="5948" y="2763"/>
                    </a:lnTo>
                    <a:lnTo>
                      <a:pt x="5950" y="2753"/>
                    </a:lnTo>
                    <a:lnTo>
                      <a:pt x="5950" y="2742"/>
                    </a:lnTo>
                    <a:lnTo>
                      <a:pt x="5948" y="2715"/>
                    </a:lnTo>
                    <a:lnTo>
                      <a:pt x="5945" y="2689"/>
                    </a:lnTo>
                    <a:lnTo>
                      <a:pt x="5943" y="2678"/>
                    </a:lnTo>
                    <a:lnTo>
                      <a:pt x="5940" y="2668"/>
                    </a:lnTo>
                    <a:lnTo>
                      <a:pt x="5935" y="2659"/>
                    </a:lnTo>
                    <a:lnTo>
                      <a:pt x="5927" y="2651"/>
                    </a:lnTo>
                    <a:lnTo>
                      <a:pt x="5917" y="2645"/>
                    </a:lnTo>
                    <a:lnTo>
                      <a:pt x="5904" y="2636"/>
                    </a:lnTo>
                    <a:close/>
                    <a:moveTo>
                      <a:pt x="2202" y="92"/>
                    </a:moveTo>
                    <a:lnTo>
                      <a:pt x="2202" y="92"/>
                    </a:lnTo>
                    <a:lnTo>
                      <a:pt x="2176" y="101"/>
                    </a:lnTo>
                    <a:lnTo>
                      <a:pt x="2164" y="104"/>
                    </a:lnTo>
                    <a:lnTo>
                      <a:pt x="2156" y="109"/>
                    </a:lnTo>
                    <a:lnTo>
                      <a:pt x="2148" y="117"/>
                    </a:lnTo>
                    <a:lnTo>
                      <a:pt x="2141" y="125"/>
                    </a:lnTo>
                    <a:lnTo>
                      <a:pt x="2136" y="138"/>
                    </a:lnTo>
                    <a:lnTo>
                      <a:pt x="2131" y="155"/>
                    </a:lnTo>
                    <a:lnTo>
                      <a:pt x="2212" y="132"/>
                    </a:lnTo>
                    <a:lnTo>
                      <a:pt x="2295" y="110"/>
                    </a:lnTo>
                    <a:lnTo>
                      <a:pt x="2282" y="99"/>
                    </a:lnTo>
                    <a:lnTo>
                      <a:pt x="2272" y="91"/>
                    </a:lnTo>
                    <a:lnTo>
                      <a:pt x="2260" y="86"/>
                    </a:lnTo>
                    <a:lnTo>
                      <a:pt x="2250" y="84"/>
                    </a:lnTo>
                    <a:lnTo>
                      <a:pt x="2240" y="84"/>
                    </a:lnTo>
                    <a:lnTo>
                      <a:pt x="2229" y="86"/>
                    </a:lnTo>
                    <a:lnTo>
                      <a:pt x="2202" y="92"/>
                    </a:lnTo>
                    <a:close/>
                    <a:moveTo>
                      <a:pt x="5419" y="1263"/>
                    </a:moveTo>
                    <a:lnTo>
                      <a:pt x="5419" y="1263"/>
                    </a:lnTo>
                    <a:lnTo>
                      <a:pt x="5404" y="1242"/>
                    </a:lnTo>
                    <a:lnTo>
                      <a:pt x="5396" y="1233"/>
                    </a:lnTo>
                    <a:lnTo>
                      <a:pt x="5388" y="1227"/>
                    </a:lnTo>
                    <a:lnTo>
                      <a:pt x="5380" y="1222"/>
                    </a:lnTo>
                    <a:lnTo>
                      <a:pt x="5368" y="1218"/>
                    </a:lnTo>
                    <a:lnTo>
                      <a:pt x="5355" y="1217"/>
                    </a:lnTo>
                    <a:lnTo>
                      <a:pt x="5340" y="1218"/>
                    </a:lnTo>
                    <a:lnTo>
                      <a:pt x="5388" y="1286"/>
                    </a:lnTo>
                    <a:lnTo>
                      <a:pt x="5436" y="1354"/>
                    </a:lnTo>
                    <a:lnTo>
                      <a:pt x="5441" y="1339"/>
                    </a:lnTo>
                    <a:lnTo>
                      <a:pt x="5444" y="1327"/>
                    </a:lnTo>
                    <a:lnTo>
                      <a:pt x="5445" y="1316"/>
                    </a:lnTo>
                    <a:lnTo>
                      <a:pt x="5444" y="1306"/>
                    </a:lnTo>
                    <a:lnTo>
                      <a:pt x="5441" y="1296"/>
                    </a:lnTo>
                    <a:lnTo>
                      <a:pt x="5436" y="1286"/>
                    </a:lnTo>
                    <a:lnTo>
                      <a:pt x="5419" y="1263"/>
                    </a:lnTo>
                    <a:close/>
                    <a:moveTo>
                      <a:pt x="5919" y="3151"/>
                    </a:moveTo>
                    <a:lnTo>
                      <a:pt x="5919" y="3151"/>
                    </a:lnTo>
                    <a:lnTo>
                      <a:pt x="5912" y="3233"/>
                    </a:lnTo>
                    <a:lnTo>
                      <a:pt x="5904" y="3314"/>
                    </a:lnTo>
                    <a:lnTo>
                      <a:pt x="5917" y="3307"/>
                    </a:lnTo>
                    <a:lnTo>
                      <a:pt x="5927" y="3299"/>
                    </a:lnTo>
                    <a:lnTo>
                      <a:pt x="5935" y="3291"/>
                    </a:lnTo>
                    <a:lnTo>
                      <a:pt x="5940" y="3283"/>
                    </a:lnTo>
                    <a:lnTo>
                      <a:pt x="5943" y="3273"/>
                    </a:lnTo>
                    <a:lnTo>
                      <a:pt x="5945" y="3263"/>
                    </a:lnTo>
                    <a:lnTo>
                      <a:pt x="5948" y="3237"/>
                    </a:lnTo>
                    <a:lnTo>
                      <a:pt x="5950" y="3208"/>
                    </a:lnTo>
                    <a:lnTo>
                      <a:pt x="5950" y="3199"/>
                    </a:lnTo>
                    <a:lnTo>
                      <a:pt x="5948" y="3187"/>
                    </a:lnTo>
                    <a:lnTo>
                      <a:pt x="5945" y="3179"/>
                    </a:lnTo>
                    <a:lnTo>
                      <a:pt x="5938" y="3169"/>
                    </a:lnTo>
                    <a:lnTo>
                      <a:pt x="5930" y="3161"/>
                    </a:lnTo>
                    <a:lnTo>
                      <a:pt x="5919" y="3151"/>
                    </a:lnTo>
                    <a:close/>
                    <a:moveTo>
                      <a:pt x="5800" y="2133"/>
                    </a:moveTo>
                    <a:lnTo>
                      <a:pt x="5800" y="2133"/>
                    </a:lnTo>
                    <a:lnTo>
                      <a:pt x="5821" y="2213"/>
                    </a:lnTo>
                    <a:lnTo>
                      <a:pt x="5843" y="2292"/>
                    </a:lnTo>
                    <a:lnTo>
                      <a:pt x="5853" y="2280"/>
                    </a:lnTo>
                    <a:lnTo>
                      <a:pt x="5859" y="2270"/>
                    </a:lnTo>
                    <a:lnTo>
                      <a:pt x="5864" y="2260"/>
                    </a:lnTo>
                    <a:lnTo>
                      <a:pt x="5866" y="2251"/>
                    </a:lnTo>
                    <a:lnTo>
                      <a:pt x="5866" y="2241"/>
                    </a:lnTo>
                    <a:lnTo>
                      <a:pt x="5864" y="2229"/>
                    </a:lnTo>
                    <a:lnTo>
                      <a:pt x="5858" y="2203"/>
                    </a:lnTo>
                    <a:lnTo>
                      <a:pt x="5851" y="2176"/>
                    </a:lnTo>
                    <a:lnTo>
                      <a:pt x="5846" y="2166"/>
                    </a:lnTo>
                    <a:lnTo>
                      <a:pt x="5841" y="2158"/>
                    </a:lnTo>
                    <a:lnTo>
                      <a:pt x="5835" y="2150"/>
                    </a:lnTo>
                    <a:lnTo>
                      <a:pt x="5826" y="2143"/>
                    </a:lnTo>
                    <a:lnTo>
                      <a:pt x="5815" y="2138"/>
                    </a:lnTo>
                    <a:lnTo>
                      <a:pt x="5800" y="2133"/>
                    </a:lnTo>
                    <a:close/>
                    <a:moveTo>
                      <a:pt x="2715" y="2"/>
                    </a:moveTo>
                    <a:lnTo>
                      <a:pt x="2715" y="2"/>
                    </a:lnTo>
                    <a:lnTo>
                      <a:pt x="2687" y="5"/>
                    </a:lnTo>
                    <a:lnTo>
                      <a:pt x="2676" y="7"/>
                    </a:lnTo>
                    <a:lnTo>
                      <a:pt x="2666" y="10"/>
                    </a:lnTo>
                    <a:lnTo>
                      <a:pt x="2657" y="16"/>
                    </a:lnTo>
                    <a:lnTo>
                      <a:pt x="2649" y="25"/>
                    </a:lnTo>
                    <a:lnTo>
                      <a:pt x="2641" y="35"/>
                    </a:lnTo>
                    <a:lnTo>
                      <a:pt x="2634" y="51"/>
                    </a:lnTo>
                    <a:lnTo>
                      <a:pt x="2718" y="41"/>
                    </a:lnTo>
                    <a:lnTo>
                      <a:pt x="2803" y="36"/>
                    </a:lnTo>
                    <a:lnTo>
                      <a:pt x="2791" y="21"/>
                    </a:lnTo>
                    <a:lnTo>
                      <a:pt x="2783" y="13"/>
                    </a:lnTo>
                    <a:lnTo>
                      <a:pt x="2773" y="7"/>
                    </a:lnTo>
                    <a:lnTo>
                      <a:pt x="2763" y="2"/>
                    </a:lnTo>
                    <a:lnTo>
                      <a:pt x="2753" y="0"/>
                    </a:lnTo>
                    <a:lnTo>
                      <a:pt x="2742" y="0"/>
                    </a:lnTo>
                    <a:lnTo>
                      <a:pt x="2715" y="2"/>
                    </a:lnTo>
                    <a:close/>
                    <a:moveTo>
                      <a:pt x="4687" y="531"/>
                    </a:moveTo>
                    <a:lnTo>
                      <a:pt x="4687" y="531"/>
                    </a:lnTo>
                    <a:lnTo>
                      <a:pt x="4664" y="514"/>
                    </a:lnTo>
                    <a:lnTo>
                      <a:pt x="4654" y="509"/>
                    </a:lnTo>
                    <a:lnTo>
                      <a:pt x="4644" y="506"/>
                    </a:lnTo>
                    <a:lnTo>
                      <a:pt x="4634" y="505"/>
                    </a:lnTo>
                    <a:lnTo>
                      <a:pt x="4623" y="506"/>
                    </a:lnTo>
                    <a:lnTo>
                      <a:pt x="4611" y="509"/>
                    </a:lnTo>
                    <a:lnTo>
                      <a:pt x="4595" y="514"/>
                    </a:lnTo>
                    <a:lnTo>
                      <a:pt x="4664" y="562"/>
                    </a:lnTo>
                    <a:lnTo>
                      <a:pt x="4732" y="610"/>
                    </a:lnTo>
                    <a:lnTo>
                      <a:pt x="4733" y="595"/>
                    </a:lnTo>
                    <a:lnTo>
                      <a:pt x="4732" y="582"/>
                    </a:lnTo>
                    <a:lnTo>
                      <a:pt x="4728" y="570"/>
                    </a:lnTo>
                    <a:lnTo>
                      <a:pt x="4723" y="562"/>
                    </a:lnTo>
                    <a:lnTo>
                      <a:pt x="4717" y="554"/>
                    </a:lnTo>
                    <a:lnTo>
                      <a:pt x="4708" y="546"/>
                    </a:lnTo>
                    <a:lnTo>
                      <a:pt x="4687" y="531"/>
                    </a:lnTo>
                    <a:close/>
                    <a:moveTo>
                      <a:pt x="5084" y="866"/>
                    </a:moveTo>
                    <a:lnTo>
                      <a:pt x="5084" y="866"/>
                    </a:lnTo>
                    <a:lnTo>
                      <a:pt x="5066" y="846"/>
                    </a:lnTo>
                    <a:lnTo>
                      <a:pt x="5056" y="839"/>
                    </a:lnTo>
                    <a:lnTo>
                      <a:pt x="5048" y="834"/>
                    </a:lnTo>
                    <a:lnTo>
                      <a:pt x="5038" y="831"/>
                    </a:lnTo>
                    <a:lnTo>
                      <a:pt x="5027" y="829"/>
                    </a:lnTo>
                    <a:lnTo>
                      <a:pt x="5014" y="831"/>
                    </a:lnTo>
                    <a:lnTo>
                      <a:pt x="4999" y="834"/>
                    </a:lnTo>
                    <a:lnTo>
                      <a:pt x="5058" y="892"/>
                    </a:lnTo>
                    <a:lnTo>
                      <a:pt x="5116" y="951"/>
                    </a:lnTo>
                    <a:lnTo>
                      <a:pt x="5119" y="936"/>
                    </a:lnTo>
                    <a:lnTo>
                      <a:pt x="5121" y="923"/>
                    </a:lnTo>
                    <a:lnTo>
                      <a:pt x="5119" y="912"/>
                    </a:lnTo>
                    <a:lnTo>
                      <a:pt x="5116" y="902"/>
                    </a:lnTo>
                    <a:lnTo>
                      <a:pt x="5111" y="894"/>
                    </a:lnTo>
                    <a:lnTo>
                      <a:pt x="5104" y="884"/>
                    </a:lnTo>
                    <a:lnTo>
                      <a:pt x="5084" y="866"/>
                    </a:lnTo>
                    <a:close/>
                    <a:moveTo>
                      <a:pt x="5681" y="4148"/>
                    </a:moveTo>
                    <a:lnTo>
                      <a:pt x="5681" y="4148"/>
                    </a:lnTo>
                    <a:lnTo>
                      <a:pt x="5648" y="4222"/>
                    </a:lnTo>
                    <a:lnTo>
                      <a:pt x="5612" y="4295"/>
                    </a:lnTo>
                    <a:lnTo>
                      <a:pt x="5627" y="4293"/>
                    </a:lnTo>
                    <a:lnTo>
                      <a:pt x="5640" y="4290"/>
                    </a:lnTo>
                    <a:lnTo>
                      <a:pt x="5648" y="4285"/>
                    </a:lnTo>
                    <a:lnTo>
                      <a:pt x="5657" y="4279"/>
                    </a:lnTo>
                    <a:lnTo>
                      <a:pt x="5663" y="4270"/>
                    </a:lnTo>
                    <a:lnTo>
                      <a:pt x="5668" y="4260"/>
                    </a:lnTo>
                    <a:lnTo>
                      <a:pt x="5680" y="4237"/>
                    </a:lnTo>
                    <a:lnTo>
                      <a:pt x="5691" y="4213"/>
                    </a:lnTo>
                    <a:lnTo>
                      <a:pt x="5694" y="4203"/>
                    </a:lnTo>
                    <a:lnTo>
                      <a:pt x="5696" y="4193"/>
                    </a:lnTo>
                    <a:lnTo>
                      <a:pt x="5696" y="4183"/>
                    </a:lnTo>
                    <a:lnTo>
                      <a:pt x="5694" y="4171"/>
                    </a:lnTo>
                    <a:lnTo>
                      <a:pt x="5689" y="4160"/>
                    </a:lnTo>
                    <a:lnTo>
                      <a:pt x="5681" y="4148"/>
                    </a:lnTo>
                    <a:close/>
                    <a:moveTo>
                      <a:pt x="4146" y="5682"/>
                    </a:moveTo>
                    <a:lnTo>
                      <a:pt x="4146" y="5682"/>
                    </a:lnTo>
                    <a:lnTo>
                      <a:pt x="4159" y="5690"/>
                    </a:lnTo>
                    <a:lnTo>
                      <a:pt x="4171" y="5695"/>
                    </a:lnTo>
                    <a:lnTo>
                      <a:pt x="4181" y="5698"/>
                    </a:lnTo>
                    <a:lnTo>
                      <a:pt x="4191" y="5698"/>
                    </a:lnTo>
                    <a:lnTo>
                      <a:pt x="4201" y="5695"/>
                    </a:lnTo>
                    <a:lnTo>
                      <a:pt x="4212" y="5691"/>
                    </a:lnTo>
                    <a:lnTo>
                      <a:pt x="4235" y="5680"/>
                    </a:lnTo>
                    <a:lnTo>
                      <a:pt x="4260" y="5668"/>
                    </a:lnTo>
                    <a:lnTo>
                      <a:pt x="4270" y="5663"/>
                    </a:lnTo>
                    <a:lnTo>
                      <a:pt x="4278" y="5657"/>
                    </a:lnTo>
                    <a:lnTo>
                      <a:pt x="4283" y="5650"/>
                    </a:lnTo>
                    <a:lnTo>
                      <a:pt x="4288" y="5640"/>
                    </a:lnTo>
                    <a:lnTo>
                      <a:pt x="4291" y="5629"/>
                    </a:lnTo>
                    <a:lnTo>
                      <a:pt x="4295" y="5614"/>
                    </a:lnTo>
                    <a:lnTo>
                      <a:pt x="4220" y="5649"/>
                    </a:lnTo>
                    <a:lnTo>
                      <a:pt x="4146" y="5682"/>
                    </a:lnTo>
                    <a:close/>
                    <a:moveTo>
                      <a:pt x="1" y="2715"/>
                    </a:moveTo>
                    <a:lnTo>
                      <a:pt x="1" y="2715"/>
                    </a:lnTo>
                    <a:lnTo>
                      <a:pt x="0" y="2744"/>
                    </a:lnTo>
                    <a:lnTo>
                      <a:pt x="0" y="2753"/>
                    </a:lnTo>
                    <a:lnTo>
                      <a:pt x="1" y="2765"/>
                    </a:lnTo>
                    <a:lnTo>
                      <a:pt x="5" y="2773"/>
                    </a:lnTo>
                    <a:lnTo>
                      <a:pt x="11" y="2783"/>
                    </a:lnTo>
                    <a:lnTo>
                      <a:pt x="21" y="2793"/>
                    </a:lnTo>
                    <a:lnTo>
                      <a:pt x="34" y="2803"/>
                    </a:lnTo>
                    <a:lnTo>
                      <a:pt x="41" y="2719"/>
                    </a:lnTo>
                    <a:lnTo>
                      <a:pt x="49" y="2635"/>
                    </a:lnTo>
                    <a:lnTo>
                      <a:pt x="34" y="2643"/>
                    </a:lnTo>
                    <a:lnTo>
                      <a:pt x="23" y="2651"/>
                    </a:lnTo>
                    <a:lnTo>
                      <a:pt x="14" y="2658"/>
                    </a:lnTo>
                    <a:lnTo>
                      <a:pt x="10" y="2668"/>
                    </a:lnTo>
                    <a:lnTo>
                      <a:pt x="6" y="2678"/>
                    </a:lnTo>
                    <a:lnTo>
                      <a:pt x="3" y="2687"/>
                    </a:lnTo>
                    <a:lnTo>
                      <a:pt x="1" y="2715"/>
                    </a:lnTo>
                    <a:close/>
                    <a:moveTo>
                      <a:pt x="1713" y="270"/>
                    </a:moveTo>
                    <a:lnTo>
                      <a:pt x="1713" y="270"/>
                    </a:lnTo>
                    <a:lnTo>
                      <a:pt x="1688" y="282"/>
                    </a:lnTo>
                    <a:lnTo>
                      <a:pt x="1678" y="289"/>
                    </a:lnTo>
                    <a:lnTo>
                      <a:pt x="1670" y="295"/>
                    </a:lnTo>
                    <a:lnTo>
                      <a:pt x="1663" y="303"/>
                    </a:lnTo>
                    <a:lnTo>
                      <a:pt x="1660" y="313"/>
                    </a:lnTo>
                    <a:lnTo>
                      <a:pt x="1657" y="328"/>
                    </a:lnTo>
                    <a:lnTo>
                      <a:pt x="1653" y="345"/>
                    </a:lnTo>
                    <a:lnTo>
                      <a:pt x="1731" y="307"/>
                    </a:lnTo>
                    <a:lnTo>
                      <a:pt x="1808" y="272"/>
                    </a:lnTo>
                    <a:lnTo>
                      <a:pt x="1793" y="264"/>
                    </a:lnTo>
                    <a:lnTo>
                      <a:pt x="1780" y="257"/>
                    </a:lnTo>
                    <a:lnTo>
                      <a:pt x="1770" y="254"/>
                    </a:lnTo>
                    <a:lnTo>
                      <a:pt x="1759" y="254"/>
                    </a:lnTo>
                    <a:lnTo>
                      <a:pt x="1749" y="256"/>
                    </a:lnTo>
                    <a:lnTo>
                      <a:pt x="1739" y="259"/>
                    </a:lnTo>
                    <a:lnTo>
                      <a:pt x="1713" y="270"/>
                    </a:lnTo>
                    <a:close/>
                    <a:moveTo>
                      <a:pt x="5343" y="4734"/>
                    </a:moveTo>
                    <a:lnTo>
                      <a:pt x="5343" y="4734"/>
                    </a:lnTo>
                    <a:lnTo>
                      <a:pt x="5358" y="4734"/>
                    </a:lnTo>
                    <a:lnTo>
                      <a:pt x="5371" y="4732"/>
                    </a:lnTo>
                    <a:lnTo>
                      <a:pt x="5381" y="4729"/>
                    </a:lnTo>
                    <a:lnTo>
                      <a:pt x="5389" y="4724"/>
                    </a:lnTo>
                    <a:lnTo>
                      <a:pt x="5398" y="4717"/>
                    </a:lnTo>
                    <a:lnTo>
                      <a:pt x="5404" y="4709"/>
                    </a:lnTo>
                    <a:lnTo>
                      <a:pt x="5419" y="4687"/>
                    </a:lnTo>
                    <a:lnTo>
                      <a:pt x="5434" y="4666"/>
                    </a:lnTo>
                    <a:lnTo>
                      <a:pt x="5441" y="4656"/>
                    </a:lnTo>
                    <a:lnTo>
                      <a:pt x="5444" y="4646"/>
                    </a:lnTo>
                    <a:lnTo>
                      <a:pt x="5445" y="4636"/>
                    </a:lnTo>
                    <a:lnTo>
                      <a:pt x="5445" y="4626"/>
                    </a:lnTo>
                    <a:lnTo>
                      <a:pt x="5442" y="4615"/>
                    </a:lnTo>
                    <a:lnTo>
                      <a:pt x="5437" y="4600"/>
                    </a:lnTo>
                    <a:lnTo>
                      <a:pt x="5391" y="4668"/>
                    </a:lnTo>
                    <a:lnTo>
                      <a:pt x="5343" y="4734"/>
                    </a:lnTo>
                    <a:close/>
                    <a:moveTo>
                      <a:pt x="5002" y="5118"/>
                    </a:moveTo>
                    <a:lnTo>
                      <a:pt x="5002" y="5118"/>
                    </a:lnTo>
                    <a:lnTo>
                      <a:pt x="5017" y="5121"/>
                    </a:lnTo>
                    <a:lnTo>
                      <a:pt x="5030" y="5121"/>
                    </a:lnTo>
                    <a:lnTo>
                      <a:pt x="5040" y="5121"/>
                    </a:lnTo>
                    <a:lnTo>
                      <a:pt x="5050" y="5118"/>
                    </a:lnTo>
                    <a:lnTo>
                      <a:pt x="5058" y="5111"/>
                    </a:lnTo>
                    <a:lnTo>
                      <a:pt x="5066" y="5105"/>
                    </a:lnTo>
                    <a:lnTo>
                      <a:pt x="5084" y="5086"/>
                    </a:lnTo>
                    <a:lnTo>
                      <a:pt x="5104" y="5067"/>
                    </a:lnTo>
                    <a:lnTo>
                      <a:pt x="5111" y="5058"/>
                    </a:lnTo>
                    <a:lnTo>
                      <a:pt x="5116" y="5050"/>
                    </a:lnTo>
                    <a:lnTo>
                      <a:pt x="5119" y="5040"/>
                    </a:lnTo>
                    <a:lnTo>
                      <a:pt x="5121" y="5030"/>
                    </a:lnTo>
                    <a:lnTo>
                      <a:pt x="5121" y="5019"/>
                    </a:lnTo>
                    <a:lnTo>
                      <a:pt x="5117" y="5004"/>
                    </a:lnTo>
                    <a:lnTo>
                      <a:pt x="5060" y="5062"/>
                    </a:lnTo>
                    <a:lnTo>
                      <a:pt x="5002" y="5118"/>
                    </a:lnTo>
                    <a:close/>
                    <a:moveTo>
                      <a:pt x="1" y="3237"/>
                    </a:moveTo>
                    <a:lnTo>
                      <a:pt x="1" y="3237"/>
                    </a:lnTo>
                    <a:lnTo>
                      <a:pt x="3" y="3263"/>
                    </a:lnTo>
                    <a:lnTo>
                      <a:pt x="6" y="3274"/>
                    </a:lnTo>
                    <a:lnTo>
                      <a:pt x="10" y="3284"/>
                    </a:lnTo>
                    <a:lnTo>
                      <a:pt x="14" y="3293"/>
                    </a:lnTo>
                    <a:lnTo>
                      <a:pt x="23" y="3301"/>
                    </a:lnTo>
                    <a:lnTo>
                      <a:pt x="33" y="3307"/>
                    </a:lnTo>
                    <a:lnTo>
                      <a:pt x="47" y="3316"/>
                    </a:lnTo>
                    <a:lnTo>
                      <a:pt x="39" y="3233"/>
                    </a:lnTo>
                    <a:lnTo>
                      <a:pt x="33" y="3149"/>
                    </a:lnTo>
                    <a:lnTo>
                      <a:pt x="21" y="3159"/>
                    </a:lnTo>
                    <a:lnTo>
                      <a:pt x="11" y="3169"/>
                    </a:lnTo>
                    <a:lnTo>
                      <a:pt x="5" y="3177"/>
                    </a:lnTo>
                    <a:lnTo>
                      <a:pt x="1" y="3187"/>
                    </a:lnTo>
                    <a:lnTo>
                      <a:pt x="0" y="3197"/>
                    </a:lnTo>
                    <a:lnTo>
                      <a:pt x="0" y="3208"/>
                    </a:lnTo>
                    <a:lnTo>
                      <a:pt x="1" y="3237"/>
                    </a:lnTo>
                    <a:close/>
                    <a:moveTo>
                      <a:pt x="270" y="1715"/>
                    </a:moveTo>
                    <a:lnTo>
                      <a:pt x="270" y="1715"/>
                    </a:lnTo>
                    <a:lnTo>
                      <a:pt x="259" y="1739"/>
                    </a:lnTo>
                    <a:lnTo>
                      <a:pt x="254" y="1749"/>
                    </a:lnTo>
                    <a:lnTo>
                      <a:pt x="252" y="1761"/>
                    </a:lnTo>
                    <a:lnTo>
                      <a:pt x="254" y="1771"/>
                    </a:lnTo>
                    <a:lnTo>
                      <a:pt x="255" y="1782"/>
                    </a:lnTo>
                    <a:lnTo>
                      <a:pt x="262" y="1794"/>
                    </a:lnTo>
                    <a:lnTo>
                      <a:pt x="272" y="1809"/>
                    </a:lnTo>
                    <a:lnTo>
                      <a:pt x="306" y="1731"/>
                    </a:lnTo>
                    <a:lnTo>
                      <a:pt x="343" y="1655"/>
                    </a:lnTo>
                    <a:lnTo>
                      <a:pt x="326" y="1657"/>
                    </a:lnTo>
                    <a:lnTo>
                      <a:pt x="313" y="1660"/>
                    </a:lnTo>
                    <a:lnTo>
                      <a:pt x="301" y="1665"/>
                    </a:lnTo>
                    <a:lnTo>
                      <a:pt x="293" y="1672"/>
                    </a:lnTo>
                    <a:lnTo>
                      <a:pt x="287" y="1680"/>
                    </a:lnTo>
                    <a:lnTo>
                      <a:pt x="282" y="1688"/>
                    </a:lnTo>
                    <a:lnTo>
                      <a:pt x="270" y="1715"/>
                    </a:lnTo>
                    <a:close/>
                    <a:moveTo>
                      <a:pt x="529" y="1263"/>
                    </a:moveTo>
                    <a:lnTo>
                      <a:pt x="529" y="1263"/>
                    </a:lnTo>
                    <a:lnTo>
                      <a:pt x="514" y="1286"/>
                    </a:lnTo>
                    <a:lnTo>
                      <a:pt x="509" y="1296"/>
                    </a:lnTo>
                    <a:lnTo>
                      <a:pt x="504" y="1306"/>
                    </a:lnTo>
                    <a:lnTo>
                      <a:pt x="504" y="1316"/>
                    </a:lnTo>
                    <a:lnTo>
                      <a:pt x="504" y="1327"/>
                    </a:lnTo>
                    <a:lnTo>
                      <a:pt x="507" y="1340"/>
                    </a:lnTo>
                    <a:lnTo>
                      <a:pt x="514" y="1355"/>
                    </a:lnTo>
                    <a:lnTo>
                      <a:pt x="562" y="1286"/>
                    </a:lnTo>
                    <a:lnTo>
                      <a:pt x="611" y="1218"/>
                    </a:lnTo>
                    <a:lnTo>
                      <a:pt x="595" y="1217"/>
                    </a:lnTo>
                    <a:lnTo>
                      <a:pt x="582" y="1218"/>
                    </a:lnTo>
                    <a:lnTo>
                      <a:pt x="570" y="1222"/>
                    </a:lnTo>
                    <a:lnTo>
                      <a:pt x="560" y="1225"/>
                    </a:lnTo>
                    <a:lnTo>
                      <a:pt x="554" y="1233"/>
                    </a:lnTo>
                    <a:lnTo>
                      <a:pt x="545" y="1242"/>
                    </a:lnTo>
                    <a:lnTo>
                      <a:pt x="529" y="1263"/>
                    </a:lnTo>
                    <a:close/>
                    <a:moveTo>
                      <a:pt x="864" y="866"/>
                    </a:moveTo>
                    <a:lnTo>
                      <a:pt x="864" y="866"/>
                    </a:lnTo>
                    <a:lnTo>
                      <a:pt x="844" y="885"/>
                    </a:lnTo>
                    <a:lnTo>
                      <a:pt x="837" y="894"/>
                    </a:lnTo>
                    <a:lnTo>
                      <a:pt x="832" y="902"/>
                    </a:lnTo>
                    <a:lnTo>
                      <a:pt x="829" y="912"/>
                    </a:lnTo>
                    <a:lnTo>
                      <a:pt x="829" y="923"/>
                    </a:lnTo>
                    <a:lnTo>
                      <a:pt x="829" y="938"/>
                    </a:lnTo>
                    <a:lnTo>
                      <a:pt x="834" y="955"/>
                    </a:lnTo>
                    <a:lnTo>
                      <a:pt x="893" y="894"/>
                    </a:lnTo>
                    <a:lnTo>
                      <a:pt x="953" y="834"/>
                    </a:lnTo>
                    <a:lnTo>
                      <a:pt x="936" y="831"/>
                    </a:lnTo>
                    <a:lnTo>
                      <a:pt x="923" y="829"/>
                    </a:lnTo>
                    <a:lnTo>
                      <a:pt x="911" y="831"/>
                    </a:lnTo>
                    <a:lnTo>
                      <a:pt x="902" y="833"/>
                    </a:lnTo>
                    <a:lnTo>
                      <a:pt x="893" y="839"/>
                    </a:lnTo>
                    <a:lnTo>
                      <a:pt x="883" y="846"/>
                    </a:lnTo>
                    <a:lnTo>
                      <a:pt x="864" y="866"/>
                    </a:lnTo>
                    <a:close/>
                    <a:moveTo>
                      <a:pt x="1263" y="531"/>
                    </a:moveTo>
                    <a:lnTo>
                      <a:pt x="1263" y="531"/>
                    </a:lnTo>
                    <a:lnTo>
                      <a:pt x="1240" y="547"/>
                    </a:lnTo>
                    <a:lnTo>
                      <a:pt x="1231" y="554"/>
                    </a:lnTo>
                    <a:lnTo>
                      <a:pt x="1225" y="562"/>
                    </a:lnTo>
                    <a:lnTo>
                      <a:pt x="1220" y="572"/>
                    </a:lnTo>
                    <a:lnTo>
                      <a:pt x="1216" y="582"/>
                    </a:lnTo>
                    <a:lnTo>
                      <a:pt x="1216" y="597"/>
                    </a:lnTo>
                    <a:lnTo>
                      <a:pt x="1216" y="613"/>
                    </a:lnTo>
                    <a:lnTo>
                      <a:pt x="1286" y="564"/>
                    </a:lnTo>
                    <a:lnTo>
                      <a:pt x="1357" y="516"/>
                    </a:lnTo>
                    <a:lnTo>
                      <a:pt x="1340" y="509"/>
                    </a:lnTo>
                    <a:lnTo>
                      <a:pt x="1327" y="506"/>
                    </a:lnTo>
                    <a:lnTo>
                      <a:pt x="1315" y="505"/>
                    </a:lnTo>
                    <a:lnTo>
                      <a:pt x="1305" y="506"/>
                    </a:lnTo>
                    <a:lnTo>
                      <a:pt x="1296" y="509"/>
                    </a:lnTo>
                    <a:lnTo>
                      <a:pt x="1286" y="514"/>
                    </a:lnTo>
                    <a:lnTo>
                      <a:pt x="1263" y="531"/>
                    </a:lnTo>
                    <a:close/>
                    <a:moveTo>
                      <a:pt x="5609" y="1655"/>
                    </a:moveTo>
                    <a:lnTo>
                      <a:pt x="5609" y="1655"/>
                    </a:lnTo>
                    <a:lnTo>
                      <a:pt x="5645" y="1730"/>
                    </a:lnTo>
                    <a:lnTo>
                      <a:pt x="5680" y="1805"/>
                    </a:lnTo>
                    <a:lnTo>
                      <a:pt x="5688" y="1792"/>
                    </a:lnTo>
                    <a:lnTo>
                      <a:pt x="5693" y="1781"/>
                    </a:lnTo>
                    <a:lnTo>
                      <a:pt x="5696" y="1769"/>
                    </a:lnTo>
                    <a:lnTo>
                      <a:pt x="5696" y="1759"/>
                    </a:lnTo>
                    <a:lnTo>
                      <a:pt x="5694" y="1749"/>
                    </a:lnTo>
                    <a:lnTo>
                      <a:pt x="5691" y="1739"/>
                    </a:lnTo>
                    <a:lnTo>
                      <a:pt x="5680" y="1715"/>
                    </a:lnTo>
                    <a:lnTo>
                      <a:pt x="5668" y="1690"/>
                    </a:lnTo>
                    <a:lnTo>
                      <a:pt x="5661" y="1680"/>
                    </a:lnTo>
                    <a:lnTo>
                      <a:pt x="5655" y="1672"/>
                    </a:lnTo>
                    <a:lnTo>
                      <a:pt x="5648" y="1665"/>
                    </a:lnTo>
                    <a:lnTo>
                      <a:pt x="5638" y="1660"/>
                    </a:lnTo>
                    <a:lnTo>
                      <a:pt x="5625" y="1657"/>
                    </a:lnTo>
                    <a:lnTo>
                      <a:pt x="5609" y="1655"/>
                    </a:lnTo>
                    <a:close/>
                    <a:moveTo>
                      <a:pt x="3747" y="5858"/>
                    </a:moveTo>
                    <a:lnTo>
                      <a:pt x="3747" y="5858"/>
                    </a:lnTo>
                    <a:lnTo>
                      <a:pt x="3772" y="5851"/>
                    </a:lnTo>
                    <a:lnTo>
                      <a:pt x="3784" y="5848"/>
                    </a:lnTo>
                    <a:lnTo>
                      <a:pt x="3792" y="5843"/>
                    </a:lnTo>
                    <a:lnTo>
                      <a:pt x="3800" y="5837"/>
                    </a:lnTo>
                    <a:lnTo>
                      <a:pt x="3807" y="5828"/>
                    </a:lnTo>
                    <a:lnTo>
                      <a:pt x="3812" y="5817"/>
                    </a:lnTo>
                    <a:lnTo>
                      <a:pt x="3817" y="5804"/>
                    </a:lnTo>
                    <a:lnTo>
                      <a:pt x="3737" y="5825"/>
                    </a:lnTo>
                    <a:lnTo>
                      <a:pt x="3660" y="5845"/>
                    </a:lnTo>
                    <a:lnTo>
                      <a:pt x="3671" y="5855"/>
                    </a:lnTo>
                    <a:lnTo>
                      <a:pt x="3681" y="5861"/>
                    </a:lnTo>
                    <a:lnTo>
                      <a:pt x="3691" y="5866"/>
                    </a:lnTo>
                    <a:lnTo>
                      <a:pt x="3701" y="5868"/>
                    </a:lnTo>
                    <a:lnTo>
                      <a:pt x="3711" y="5868"/>
                    </a:lnTo>
                    <a:lnTo>
                      <a:pt x="3721" y="5865"/>
                    </a:lnTo>
                    <a:lnTo>
                      <a:pt x="3747" y="5858"/>
                    </a:lnTo>
                    <a:close/>
                    <a:moveTo>
                      <a:pt x="5858" y="3748"/>
                    </a:moveTo>
                    <a:lnTo>
                      <a:pt x="5858" y="3748"/>
                    </a:lnTo>
                    <a:lnTo>
                      <a:pt x="5864" y="3721"/>
                    </a:lnTo>
                    <a:lnTo>
                      <a:pt x="5866" y="3711"/>
                    </a:lnTo>
                    <a:lnTo>
                      <a:pt x="5866" y="3701"/>
                    </a:lnTo>
                    <a:lnTo>
                      <a:pt x="5864" y="3692"/>
                    </a:lnTo>
                    <a:lnTo>
                      <a:pt x="5861" y="3682"/>
                    </a:lnTo>
                    <a:lnTo>
                      <a:pt x="5853" y="3670"/>
                    </a:lnTo>
                    <a:lnTo>
                      <a:pt x="5843" y="3659"/>
                    </a:lnTo>
                    <a:lnTo>
                      <a:pt x="5823" y="3741"/>
                    </a:lnTo>
                    <a:lnTo>
                      <a:pt x="5800" y="3817"/>
                    </a:lnTo>
                    <a:lnTo>
                      <a:pt x="5815" y="3814"/>
                    </a:lnTo>
                    <a:lnTo>
                      <a:pt x="5826" y="3807"/>
                    </a:lnTo>
                    <a:lnTo>
                      <a:pt x="5835" y="3800"/>
                    </a:lnTo>
                    <a:lnTo>
                      <a:pt x="5841" y="3794"/>
                    </a:lnTo>
                    <a:lnTo>
                      <a:pt x="5846" y="3784"/>
                    </a:lnTo>
                    <a:lnTo>
                      <a:pt x="5851" y="3774"/>
                    </a:lnTo>
                    <a:lnTo>
                      <a:pt x="5858" y="3748"/>
                    </a:lnTo>
                    <a:close/>
                    <a:moveTo>
                      <a:pt x="3747" y="92"/>
                    </a:moveTo>
                    <a:lnTo>
                      <a:pt x="3747" y="92"/>
                    </a:lnTo>
                    <a:lnTo>
                      <a:pt x="3721" y="86"/>
                    </a:lnTo>
                    <a:lnTo>
                      <a:pt x="3709" y="84"/>
                    </a:lnTo>
                    <a:lnTo>
                      <a:pt x="3698" y="84"/>
                    </a:lnTo>
                    <a:lnTo>
                      <a:pt x="3688" y="86"/>
                    </a:lnTo>
                    <a:lnTo>
                      <a:pt x="3678" y="91"/>
                    </a:lnTo>
                    <a:lnTo>
                      <a:pt x="3666" y="99"/>
                    </a:lnTo>
                    <a:lnTo>
                      <a:pt x="3655" y="110"/>
                    </a:lnTo>
                    <a:lnTo>
                      <a:pt x="3739" y="132"/>
                    </a:lnTo>
                    <a:lnTo>
                      <a:pt x="3818" y="153"/>
                    </a:lnTo>
                    <a:lnTo>
                      <a:pt x="3813" y="138"/>
                    </a:lnTo>
                    <a:lnTo>
                      <a:pt x="3807" y="125"/>
                    </a:lnTo>
                    <a:lnTo>
                      <a:pt x="3802" y="115"/>
                    </a:lnTo>
                    <a:lnTo>
                      <a:pt x="3793" y="109"/>
                    </a:lnTo>
                    <a:lnTo>
                      <a:pt x="3784" y="104"/>
                    </a:lnTo>
                    <a:lnTo>
                      <a:pt x="3774" y="101"/>
                    </a:lnTo>
                    <a:lnTo>
                      <a:pt x="3747" y="92"/>
                    </a:lnTo>
                    <a:close/>
                    <a:moveTo>
                      <a:pt x="2133" y="5802"/>
                    </a:moveTo>
                    <a:lnTo>
                      <a:pt x="2133" y="5802"/>
                    </a:lnTo>
                    <a:lnTo>
                      <a:pt x="2136" y="5817"/>
                    </a:lnTo>
                    <a:lnTo>
                      <a:pt x="2143" y="5828"/>
                    </a:lnTo>
                    <a:lnTo>
                      <a:pt x="2150" y="5837"/>
                    </a:lnTo>
                    <a:lnTo>
                      <a:pt x="2156" y="5843"/>
                    </a:lnTo>
                    <a:lnTo>
                      <a:pt x="2166" y="5848"/>
                    </a:lnTo>
                    <a:lnTo>
                      <a:pt x="2176" y="5851"/>
                    </a:lnTo>
                    <a:lnTo>
                      <a:pt x="2202" y="5858"/>
                    </a:lnTo>
                    <a:lnTo>
                      <a:pt x="2229" y="5865"/>
                    </a:lnTo>
                    <a:lnTo>
                      <a:pt x="2239" y="5868"/>
                    </a:lnTo>
                    <a:lnTo>
                      <a:pt x="2249" y="5868"/>
                    </a:lnTo>
                    <a:lnTo>
                      <a:pt x="2258" y="5866"/>
                    </a:lnTo>
                    <a:lnTo>
                      <a:pt x="2268" y="5861"/>
                    </a:lnTo>
                    <a:lnTo>
                      <a:pt x="2280" y="5855"/>
                    </a:lnTo>
                    <a:lnTo>
                      <a:pt x="2291" y="5845"/>
                    </a:lnTo>
                    <a:lnTo>
                      <a:pt x="2214" y="5825"/>
                    </a:lnTo>
                    <a:lnTo>
                      <a:pt x="2133" y="5802"/>
                    </a:lnTo>
                    <a:close/>
                    <a:moveTo>
                      <a:pt x="130" y="2216"/>
                    </a:moveTo>
                    <a:lnTo>
                      <a:pt x="130" y="2216"/>
                    </a:lnTo>
                    <a:lnTo>
                      <a:pt x="153" y="2132"/>
                    </a:lnTo>
                    <a:lnTo>
                      <a:pt x="136" y="2137"/>
                    </a:lnTo>
                    <a:lnTo>
                      <a:pt x="125" y="2143"/>
                    </a:lnTo>
                    <a:lnTo>
                      <a:pt x="115" y="2148"/>
                    </a:lnTo>
                    <a:lnTo>
                      <a:pt x="108" y="2157"/>
                    </a:lnTo>
                    <a:lnTo>
                      <a:pt x="104" y="2166"/>
                    </a:lnTo>
                    <a:lnTo>
                      <a:pt x="99" y="2176"/>
                    </a:lnTo>
                    <a:lnTo>
                      <a:pt x="92" y="2203"/>
                    </a:lnTo>
                    <a:lnTo>
                      <a:pt x="84" y="2229"/>
                    </a:lnTo>
                    <a:lnTo>
                      <a:pt x="82" y="2241"/>
                    </a:lnTo>
                    <a:lnTo>
                      <a:pt x="82" y="2252"/>
                    </a:lnTo>
                    <a:lnTo>
                      <a:pt x="85" y="2262"/>
                    </a:lnTo>
                    <a:lnTo>
                      <a:pt x="90" y="2272"/>
                    </a:lnTo>
                    <a:lnTo>
                      <a:pt x="99" y="2284"/>
                    </a:lnTo>
                    <a:lnTo>
                      <a:pt x="110" y="2295"/>
                    </a:lnTo>
                    <a:lnTo>
                      <a:pt x="130" y="2216"/>
                    </a:lnTo>
                    <a:close/>
                    <a:moveTo>
                      <a:pt x="4600" y="5438"/>
                    </a:moveTo>
                    <a:lnTo>
                      <a:pt x="4600" y="5438"/>
                    </a:lnTo>
                    <a:lnTo>
                      <a:pt x="4613" y="5443"/>
                    </a:lnTo>
                    <a:lnTo>
                      <a:pt x="4624" y="5446"/>
                    </a:lnTo>
                    <a:lnTo>
                      <a:pt x="4636" y="5446"/>
                    </a:lnTo>
                    <a:lnTo>
                      <a:pt x="4646" y="5444"/>
                    </a:lnTo>
                    <a:lnTo>
                      <a:pt x="4656" y="5441"/>
                    </a:lnTo>
                    <a:lnTo>
                      <a:pt x="4664" y="5436"/>
                    </a:lnTo>
                    <a:lnTo>
                      <a:pt x="4687" y="5421"/>
                    </a:lnTo>
                    <a:lnTo>
                      <a:pt x="4708" y="5405"/>
                    </a:lnTo>
                    <a:lnTo>
                      <a:pt x="4717" y="5398"/>
                    </a:lnTo>
                    <a:lnTo>
                      <a:pt x="4723" y="5390"/>
                    </a:lnTo>
                    <a:lnTo>
                      <a:pt x="4728" y="5382"/>
                    </a:lnTo>
                    <a:lnTo>
                      <a:pt x="4732" y="5372"/>
                    </a:lnTo>
                    <a:lnTo>
                      <a:pt x="4733" y="5358"/>
                    </a:lnTo>
                    <a:lnTo>
                      <a:pt x="4733" y="5344"/>
                    </a:lnTo>
                    <a:lnTo>
                      <a:pt x="4666" y="5391"/>
                    </a:lnTo>
                    <a:lnTo>
                      <a:pt x="4600" y="5438"/>
                    </a:lnTo>
                    <a:close/>
                    <a:moveTo>
                      <a:pt x="270" y="4237"/>
                    </a:moveTo>
                    <a:lnTo>
                      <a:pt x="270" y="4237"/>
                    </a:lnTo>
                    <a:lnTo>
                      <a:pt x="282" y="4262"/>
                    </a:lnTo>
                    <a:lnTo>
                      <a:pt x="287" y="4272"/>
                    </a:lnTo>
                    <a:lnTo>
                      <a:pt x="293" y="4279"/>
                    </a:lnTo>
                    <a:lnTo>
                      <a:pt x="301" y="4285"/>
                    </a:lnTo>
                    <a:lnTo>
                      <a:pt x="311" y="4290"/>
                    </a:lnTo>
                    <a:lnTo>
                      <a:pt x="324" y="4293"/>
                    </a:lnTo>
                    <a:lnTo>
                      <a:pt x="341" y="4295"/>
                    </a:lnTo>
                    <a:lnTo>
                      <a:pt x="305" y="4221"/>
                    </a:lnTo>
                    <a:lnTo>
                      <a:pt x="270" y="4145"/>
                    </a:lnTo>
                    <a:lnTo>
                      <a:pt x="262" y="4158"/>
                    </a:lnTo>
                    <a:lnTo>
                      <a:pt x="255" y="4170"/>
                    </a:lnTo>
                    <a:lnTo>
                      <a:pt x="254" y="4181"/>
                    </a:lnTo>
                    <a:lnTo>
                      <a:pt x="252" y="4191"/>
                    </a:lnTo>
                    <a:lnTo>
                      <a:pt x="254" y="4201"/>
                    </a:lnTo>
                    <a:lnTo>
                      <a:pt x="259" y="4213"/>
                    </a:lnTo>
                    <a:lnTo>
                      <a:pt x="270" y="4237"/>
                    </a:lnTo>
                    <a:close/>
                    <a:moveTo>
                      <a:pt x="92" y="3748"/>
                    </a:moveTo>
                    <a:lnTo>
                      <a:pt x="92" y="3748"/>
                    </a:lnTo>
                    <a:lnTo>
                      <a:pt x="99" y="3774"/>
                    </a:lnTo>
                    <a:lnTo>
                      <a:pt x="104" y="3786"/>
                    </a:lnTo>
                    <a:lnTo>
                      <a:pt x="108" y="3794"/>
                    </a:lnTo>
                    <a:lnTo>
                      <a:pt x="115" y="3802"/>
                    </a:lnTo>
                    <a:lnTo>
                      <a:pt x="123" y="3809"/>
                    </a:lnTo>
                    <a:lnTo>
                      <a:pt x="135" y="3814"/>
                    </a:lnTo>
                    <a:lnTo>
                      <a:pt x="151" y="3819"/>
                    </a:lnTo>
                    <a:lnTo>
                      <a:pt x="128" y="3738"/>
                    </a:lnTo>
                    <a:lnTo>
                      <a:pt x="108" y="3657"/>
                    </a:lnTo>
                    <a:lnTo>
                      <a:pt x="97" y="3670"/>
                    </a:lnTo>
                    <a:lnTo>
                      <a:pt x="89" y="3680"/>
                    </a:lnTo>
                    <a:lnTo>
                      <a:pt x="85" y="3690"/>
                    </a:lnTo>
                    <a:lnTo>
                      <a:pt x="82" y="3700"/>
                    </a:lnTo>
                    <a:lnTo>
                      <a:pt x="82" y="3710"/>
                    </a:lnTo>
                    <a:lnTo>
                      <a:pt x="84" y="3721"/>
                    </a:lnTo>
                    <a:lnTo>
                      <a:pt x="92" y="3748"/>
                    </a:lnTo>
                    <a:close/>
                    <a:moveTo>
                      <a:pt x="864" y="5086"/>
                    </a:moveTo>
                    <a:lnTo>
                      <a:pt x="864" y="5086"/>
                    </a:lnTo>
                    <a:lnTo>
                      <a:pt x="883" y="5105"/>
                    </a:lnTo>
                    <a:lnTo>
                      <a:pt x="892" y="5113"/>
                    </a:lnTo>
                    <a:lnTo>
                      <a:pt x="900" y="5118"/>
                    </a:lnTo>
                    <a:lnTo>
                      <a:pt x="910" y="5121"/>
                    </a:lnTo>
                    <a:lnTo>
                      <a:pt x="921" y="5121"/>
                    </a:lnTo>
                    <a:lnTo>
                      <a:pt x="933" y="5121"/>
                    </a:lnTo>
                    <a:lnTo>
                      <a:pt x="949" y="5118"/>
                    </a:lnTo>
                    <a:lnTo>
                      <a:pt x="890" y="5060"/>
                    </a:lnTo>
                    <a:lnTo>
                      <a:pt x="832" y="5001"/>
                    </a:lnTo>
                    <a:lnTo>
                      <a:pt x="829" y="5016"/>
                    </a:lnTo>
                    <a:lnTo>
                      <a:pt x="829" y="5029"/>
                    </a:lnTo>
                    <a:lnTo>
                      <a:pt x="829" y="5040"/>
                    </a:lnTo>
                    <a:lnTo>
                      <a:pt x="832" y="5050"/>
                    </a:lnTo>
                    <a:lnTo>
                      <a:pt x="837" y="5058"/>
                    </a:lnTo>
                    <a:lnTo>
                      <a:pt x="845" y="5067"/>
                    </a:lnTo>
                    <a:lnTo>
                      <a:pt x="864" y="5086"/>
                    </a:lnTo>
                    <a:close/>
                    <a:moveTo>
                      <a:pt x="1263" y="5421"/>
                    </a:moveTo>
                    <a:lnTo>
                      <a:pt x="1263" y="5421"/>
                    </a:lnTo>
                    <a:lnTo>
                      <a:pt x="1284" y="5436"/>
                    </a:lnTo>
                    <a:lnTo>
                      <a:pt x="1294" y="5441"/>
                    </a:lnTo>
                    <a:lnTo>
                      <a:pt x="1304" y="5444"/>
                    </a:lnTo>
                    <a:lnTo>
                      <a:pt x="1314" y="5446"/>
                    </a:lnTo>
                    <a:lnTo>
                      <a:pt x="1324" y="5446"/>
                    </a:lnTo>
                    <a:lnTo>
                      <a:pt x="1337" y="5443"/>
                    </a:lnTo>
                    <a:lnTo>
                      <a:pt x="1352" y="5438"/>
                    </a:lnTo>
                    <a:lnTo>
                      <a:pt x="1282" y="5391"/>
                    </a:lnTo>
                    <a:lnTo>
                      <a:pt x="1216" y="5344"/>
                    </a:lnTo>
                    <a:lnTo>
                      <a:pt x="1216" y="5358"/>
                    </a:lnTo>
                    <a:lnTo>
                      <a:pt x="1218" y="5372"/>
                    </a:lnTo>
                    <a:lnTo>
                      <a:pt x="1221" y="5382"/>
                    </a:lnTo>
                    <a:lnTo>
                      <a:pt x="1226" y="5390"/>
                    </a:lnTo>
                    <a:lnTo>
                      <a:pt x="1233" y="5398"/>
                    </a:lnTo>
                    <a:lnTo>
                      <a:pt x="1241" y="5405"/>
                    </a:lnTo>
                    <a:lnTo>
                      <a:pt x="1263" y="5421"/>
                    </a:lnTo>
                    <a:close/>
                    <a:moveTo>
                      <a:pt x="1713" y="5680"/>
                    </a:moveTo>
                    <a:lnTo>
                      <a:pt x="1713" y="5680"/>
                    </a:lnTo>
                    <a:lnTo>
                      <a:pt x="1737" y="5691"/>
                    </a:lnTo>
                    <a:lnTo>
                      <a:pt x="1747" y="5695"/>
                    </a:lnTo>
                    <a:lnTo>
                      <a:pt x="1757" y="5698"/>
                    </a:lnTo>
                    <a:lnTo>
                      <a:pt x="1767" y="5698"/>
                    </a:lnTo>
                    <a:lnTo>
                      <a:pt x="1779" y="5695"/>
                    </a:lnTo>
                    <a:lnTo>
                      <a:pt x="1790" y="5690"/>
                    </a:lnTo>
                    <a:lnTo>
                      <a:pt x="1803" y="5682"/>
                    </a:lnTo>
                    <a:lnTo>
                      <a:pt x="1728" y="5649"/>
                    </a:lnTo>
                    <a:lnTo>
                      <a:pt x="1655" y="5612"/>
                    </a:lnTo>
                    <a:lnTo>
                      <a:pt x="1657" y="5627"/>
                    </a:lnTo>
                    <a:lnTo>
                      <a:pt x="1660" y="5640"/>
                    </a:lnTo>
                    <a:lnTo>
                      <a:pt x="1665" y="5650"/>
                    </a:lnTo>
                    <a:lnTo>
                      <a:pt x="1671" y="5657"/>
                    </a:lnTo>
                    <a:lnTo>
                      <a:pt x="1680" y="5663"/>
                    </a:lnTo>
                    <a:lnTo>
                      <a:pt x="1688" y="5668"/>
                    </a:lnTo>
                    <a:lnTo>
                      <a:pt x="1713" y="5680"/>
                    </a:lnTo>
                    <a:close/>
                    <a:moveTo>
                      <a:pt x="529" y="4687"/>
                    </a:moveTo>
                    <a:lnTo>
                      <a:pt x="529" y="4687"/>
                    </a:lnTo>
                    <a:lnTo>
                      <a:pt x="545" y="4710"/>
                    </a:lnTo>
                    <a:lnTo>
                      <a:pt x="552" y="4719"/>
                    </a:lnTo>
                    <a:lnTo>
                      <a:pt x="560" y="4725"/>
                    </a:lnTo>
                    <a:lnTo>
                      <a:pt x="568" y="4730"/>
                    </a:lnTo>
                    <a:lnTo>
                      <a:pt x="580" y="4732"/>
                    </a:lnTo>
                    <a:lnTo>
                      <a:pt x="593" y="4734"/>
                    </a:lnTo>
                    <a:lnTo>
                      <a:pt x="608" y="4734"/>
                    </a:lnTo>
                    <a:lnTo>
                      <a:pt x="560" y="4666"/>
                    </a:lnTo>
                    <a:lnTo>
                      <a:pt x="514" y="4597"/>
                    </a:lnTo>
                    <a:lnTo>
                      <a:pt x="507" y="4612"/>
                    </a:lnTo>
                    <a:lnTo>
                      <a:pt x="504" y="4625"/>
                    </a:lnTo>
                    <a:lnTo>
                      <a:pt x="504" y="4636"/>
                    </a:lnTo>
                    <a:lnTo>
                      <a:pt x="506" y="4646"/>
                    </a:lnTo>
                    <a:lnTo>
                      <a:pt x="509" y="4656"/>
                    </a:lnTo>
                    <a:lnTo>
                      <a:pt x="514" y="4664"/>
                    </a:lnTo>
                    <a:lnTo>
                      <a:pt x="529" y="4687"/>
                    </a:lnTo>
                    <a:close/>
                    <a:moveTo>
                      <a:pt x="3235" y="5949"/>
                    </a:moveTo>
                    <a:lnTo>
                      <a:pt x="3235" y="5949"/>
                    </a:lnTo>
                    <a:lnTo>
                      <a:pt x="3261" y="5947"/>
                    </a:lnTo>
                    <a:lnTo>
                      <a:pt x="3272" y="5944"/>
                    </a:lnTo>
                    <a:lnTo>
                      <a:pt x="3281" y="5940"/>
                    </a:lnTo>
                    <a:lnTo>
                      <a:pt x="3291" y="5937"/>
                    </a:lnTo>
                    <a:lnTo>
                      <a:pt x="3297" y="5929"/>
                    </a:lnTo>
                    <a:lnTo>
                      <a:pt x="3305" y="5919"/>
                    </a:lnTo>
                    <a:lnTo>
                      <a:pt x="3312" y="5906"/>
                    </a:lnTo>
                    <a:lnTo>
                      <a:pt x="3231" y="5914"/>
                    </a:lnTo>
                    <a:lnTo>
                      <a:pt x="3150" y="5921"/>
                    </a:lnTo>
                    <a:lnTo>
                      <a:pt x="3160" y="5932"/>
                    </a:lnTo>
                    <a:lnTo>
                      <a:pt x="3169" y="5940"/>
                    </a:lnTo>
                    <a:lnTo>
                      <a:pt x="3178" y="5945"/>
                    </a:lnTo>
                    <a:lnTo>
                      <a:pt x="3187" y="5949"/>
                    </a:lnTo>
                    <a:lnTo>
                      <a:pt x="3197" y="5950"/>
                    </a:lnTo>
                    <a:lnTo>
                      <a:pt x="3208" y="5950"/>
                    </a:lnTo>
                    <a:lnTo>
                      <a:pt x="3235" y="5949"/>
                    </a:lnTo>
                    <a:close/>
                    <a:moveTo>
                      <a:pt x="3235" y="2"/>
                    </a:moveTo>
                    <a:lnTo>
                      <a:pt x="3235" y="2"/>
                    </a:lnTo>
                    <a:lnTo>
                      <a:pt x="3206" y="0"/>
                    </a:lnTo>
                    <a:lnTo>
                      <a:pt x="3197" y="0"/>
                    </a:lnTo>
                    <a:lnTo>
                      <a:pt x="3185" y="2"/>
                    </a:lnTo>
                    <a:lnTo>
                      <a:pt x="3177" y="7"/>
                    </a:lnTo>
                    <a:lnTo>
                      <a:pt x="3167" y="13"/>
                    </a:lnTo>
                    <a:lnTo>
                      <a:pt x="3157" y="21"/>
                    </a:lnTo>
                    <a:lnTo>
                      <a:pt x="3147" y="36"/>
                    </a:lnTo>
                    <a:lnTo>
                      <a:pt x="3231" y="41"/>
                    </a:lnTo>
                    <a:lnTo>
                      <a:pt x="3315" y="51"/>
                    </a:lnTo>
                    <a:lnTo>
                      <a:pt x="3307" y="36"/>
                    </a:lnTo>
                    <a:lnTo>
                      <a:pt x="3300" y="25"/>
                    </a:lnTo>
                    <a:lnTo>
                      <a:pt x="3292" y="16"/>
                    </a:lnTo>
                    <a:lnTo>
                      <a:pt x="3282" y="10"/>
                    </a:lnTo>
                    <a:lnTo>
                      <a:pt x="3274" y="7"/>
                    </a:lnTo>
                    <a:lnTo>
                      <a:pt x="3263" y="5"/>
                    </a:lnTo>
                    <a:lnTo>
                      <a:pt x="3235" y="2"/>
                    </a:lnTo>
                    <a:close/>
                    <a:moveTo>
                      <a:pt x="4235" y="270"/>
                    </a:moveTo>
                    <a:lnTo>
                      <a:pt x="4235" y="270"/>
                    </a:lnTo>
                    <a:lnTo>
                      <a:pt x="4211" y="259"/>
                    </a:lnTo>
                    <a:lnTo>
                      <a:pt x="4201" y="256"/>
                    </a:lnTo>
                    <a:lnTo>
                      <a:pt x="4191" y="254"/>
                    </a:lnTo>
                    <a:lnTo>
                      <a:pt x="4179" y="254"/>
                    </a:lnTo>
                    <a:lnTo>
                      <a:pt x="4169" y="257"/>
                    </a:lnTo>
                    <a:lnTo>
                      <a:pt x="4156" y="262"/>
                    </a:lnTo>
                    <a:lnTo>
                      <a:pt x="4143" y="272"/>
                    </a:lnTo>
                    <a:lnTo>
                      <a:pt x="4219" y="307"/>
                    </a:lnTo>
                    <a:lnTo>
                      <a:pt x="4295" y="343"/>
                    </a:lnTo>
                    <a:lnTo>
                      <a:pt x="4293" y="326"/>
                    </a:lnTo>
                    <a:lnTo>
                      <a:pt x="4290" y="313"/>
                    </a:lnTo>
                    <a:lnTo>
                      <a:pt x="4285" y="303"/>
                    </a:lnTo>
                    <a:lnTo>
                      <a:pt x="4278" y="295"/>
                    </a:lnTo>
                    <a:lnTo>
                      <a:pt x="4270" y="289"/>
                    </a:lnTo>
                    <a:lnTo>
                      <a:pt x="4260" y="282"/>
                    </a:lnTo>
                    <a:lnTo>
                      <a:pt x="4235" y="270"/>
                    </a:lnTo>
                    <a:close/>
                    <a:moveTo>
                      <a:pt x="2715" y="5949"/>
                    </a:moveTo>
                    <a:lnTo>
                      <a:pt x="2715" y="5949"/>
                    </a:lnTo>
                    <a:lnTo>
                      <a:pt x="2742" y="5950"/>
                    </a:lnTo>
                    <a:lnTo>
                      <a:pt x="2751" y="5950"/>
                    </a:lnTo>
                    <a:lnTo>
                      <a:pt x="2761" y="5949"/>
                    </a:lnTo>
                    <a:lnTo>
                      <a:pt x="2771" y="5945"/>
                    </a:lnTo>
                    <a:lnTo>
                      <a:pt x="2779" y="5940"/>
                    </a:lnTo>
                    <a:lnTo>
                      <a:pt x="2789" y="5932"/>
                    </a:lnTo>
                    <a:lnTo>
                      <a:pt x="2799" y="5921"/>
                    </a:lnTo>
                    <a:lnTo>
                      <a:pt x="2717" y="5914"/>
                    </a:lnTo>
                    <a:lnTo>
                      <a:pt x="2636" y="5906"/>
                    </a:lnTo>
                    <a:lnTo>
                      <a:pt x="2644" y="5919"/>
                    </a:lnTo>
                    <a:lnTo>
                      <a:pt x="2651" y="5929"/>
                    </a:lnTo>
                    <a:lnTo>
                      <a:pt x="2659" y="5936"/>
                    </a:lnTo>
                    <a:lnTo>
                      <a:pt x="2667" y="5940"/>
                    </a:lnTo>
                    <a:lnTo>
                      <a:pt x="2677" y="5944"/>
                    </a:lnTo>
                    <a:lnTo>
                      <a:pt x="2687" y="5947"/>
                    </a:lnTo>
                    <a:lnTo>
                      <a:pt x="2715" y="5949"/>
                    </a:lnTo>
                    <a:close/>
                  </a:path>
                </a:pathLst>
              </a:custGeom>
              <a:gradFill>
                <a:gsLst>
                  <a:gs pos="0">
                    <a:srgbClr val="AFCAFD"/>
                  </a:gs>
                  <a:gs pos="52000">
                    <a:srgbClr val="193360"/>
                  </a:gs>
                  <a:gs pos="100000">
                    <a:srgbClr val="193360"/>
                  </a:gs>
                </a:gsLst>
                <a:lin ang="270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2"/>
              <p:cNvSpPr/>
              <p:nvPr/>
            </p:nvSpPr>
            <p:spPr>
              <a:xfrm>
                <a:off x="3099454" y="127443"/>
                <a:ext cx="1294093" cy="1294513"/>
              </a:xfrm>
              <a:custGeom>
                <a:avLst/>
                <a:gdLst/>
                <a:ahLst/>
                <a:cxnLst/>
                <a:rect l="l" t="t" r="r" b="b"/>
                <a:pathLst>
                  <a:path w="6142" h="6144" extrusionOk="0">
                    <a:moveTo>
                      <a:pt x="6038" y="3867"/>
                    </a:moveTo>
                    <a:lnTo>
                      <a:pt x="6038" y="3867"/>
                    </a:lnTo>
                    <a:lnTo>
                      <a:pt x="6017" y="3944"/>
                    </a:lnTo>
                    <a:lnTo>
                      <a:pt x="5993" y="4018"/>
                    </a:lnTo>
                    <a:lnTo>
                      <a:pt x="5968" y="4093"/>
                    </a:lnTo>
                    <a:lnTo>
                      <a:pt x="5942" y="4165"/>
                    </a:lnTo>
                    <a:lnTo>
                      <a:pt x="5913" y="4238"/>
                    </a:lnTo>
                    <a:lnTo>
                      <a:pt x="5883" y="4308"/>
                    </a:lnTo>
                    <a:lnTo>
                      <a:pt x="5850" y="4379"/>
                    </a:lnTo>
                    <a:lnTo>
                      <a:pt x="5817" y="4448"/>
                    </a:lnTo>
                    <a:lnTo>
                      <a:pt x="5781" y="4516"/>
                    </a:lnTo>
                    <a:lnTo>
                      <a:pt x="5746" y="4583"/>
                    </a:lnTo>
                    <a:lnTo>
                      <a:pt x="5707" y="4648"/>
                    </a:lnTo>
                    <a:lnTo>
                      <a:pt x="5668" y="4712"/>
                    </a:lnTo>
                    <a:lnTo>
                      <a:pt x="5626" y="4777"/>
                    </a:lnTo>
                    <a:lnTo>
                      <a:pt x="5585" y="4838"/>
                    </a:lnTo>
                    <a:lnTo>
                      <a:pt x="5540" y="4899"/>
                    </a:lnTo>
                    <a:lnTo>
                      <a:pt x="5495" y="4960"/>
                    </a:lnTo>
                    <a:lnTo>
                      <a:pt x="5448" y="5016"/>
                    </a:lnTo>
                    <a:lnTo>
                      <a:pt x="5401" y="5075"/>
                    </a:lnTo>
                    <a:lnTo>
                      <a:pt x="5352" y="5130"/>
                    </a:lnTo>
                    <a:lnTo>
                      <a:pt x="5301" y="5185"/>
                    </a:lnTo>
                    <a:lnTo>
                      <a:pt x="5250" y="5238"/>
                    </a:lnTo>
                    <a:lnTo>
                      <a:pt x="5197" y="5289"/>
                    </a:lnTo>
                    <a:lnTo>
                      <a:pt x="5142" y="5340"/>
                    </a:lnTo>
                    <a:lnTo>
                      <a:pt x="5087" y="5389"/>
                    </a:lnTo>
                    <a:lnTo>
                      <a:pt x="5030" y="5438"/>
                    </a:lnTo>
                    <a:lnTo>
                      <a:pt x="4974" y="5483"/>
                    </a:lnTo>
                    <a:lnTo>
                      <a:pt x="4915" y="5528"/>
                    </a:lnTo>
                    <a:lnTo>
                      <a:pt x="4854" y="5571"/>
                    </a:lnTo>
                    <a:lnTo>
                      <a:pt x="4795" y="5615"/>
                    </a:lnTo>
                    <a:lnTo>
                      <a:pt x="4732" y="5656"/>
                    </a:lnTo>
                    <a:lnTo>
                      <a:pt x="4670" y="5693"/>
                    </a:lnTo>
                    <a:lnTo>
                      <a:pt x="4607" y="5732"/>
                    </a:lnTo>
                    <a:lnTo>
                      <a:pt x="4542" y="5767"/>
                    </a:lnTo>
                    <a:lnTo>
                      <a:pt x="4478" y="5803"/>
                    </a:lnTo>
                    <a:lnTo>
                      <a:pt x="4411" y="5834"/>
                    </a:lnTo>
                    <a:lnTo>
                      <a:pt x="4344" y="5866"/>
                    </a:lnTo>
                    <a:lnTo>
                      <a:pt x="4278" y="5897"/>
                    </a:lnTo>
                    <a:lnTo>
                      <a:pt x="4209" y="5924"/>
                    </a:lnTo>
                    <a:lnTo>
                      <a:pt x="4140" y="5952"/>
                    </a:lnTo>
                    <a:lnTo>
                      <a:pt x="4072" y="5975"/>
                    </a:lnTo>
                    <a:lnTo>
                      <a:pt x="4001" y="5999"/>
                    </a:lnTo>
                    <a:lnTo>
                      <a:pt x="3931" y="6020"/>
                    </a:lnTo>
                    <a:lnTo>
                      <a:pt x="3858" y="6040"/>
                    </a:lnTo>
                    <a:lnTo>
                      <a:pt x="3788" y="6060"/>
                    </a:lnTo>
                    <a:lnTo>
                      <a:pt x="3715" y="6075"/>
                    </a:lnTo>
                    <a:lnTo>
                      <a:pt x="3641" y="6091"/>
                    </a:lnTo>
                    <a:lnTo>
                      <a:pt x="3568" y="6103"/>
                    </a:lnTo>
                    <a:lnTo>
                      <a:pt x="3493" y="6115"/>
                    </a:lnTo>
                    <a:lnTo>
                      <a:pt x="3419" y="6124"/>
                    </a:lnTo>
                    <a:lnTo>
                      <a:pt x="3345" y="6132"/>
                    </a:lnTo>
                    <a:lnTo>
                      <a:pt x="3270" y="6138"/>
                    </a:lnTo>
                    <a:lnTo>
                      <a:pt x="3196" y="6142"/>
                    </a:lnTo>
                    <a:lnTo>
                      <a:pt x="3119" y="6144"/>
                    </a:lnTo>
                    <a:lnTo>
                      <a:pt x="3043" y="6144"/>
                    </a:lnTo>
                    <a:lnTo>
                      <a:pt x="2968" y="6142"/>
                    </a:lnTo>
                    <a:lnTo>
                      <a:pt x="2892" y="6138"/>
                    </a:lnTo>
                    <a:lnTo>
                      <a:pt x="2815" y="6132"/>
                    </a:lnTo>
                    <a:lnTo>
                      <a:pt x="2739" y="6124"/>
                    </a:lnTo>
                    <a:lnTo>
                      <a:pt x="2662" y="6117"/>
                    </a:lnTo>
                    <a:lnTo>
                      <a:pt x="2584" y="6105"/>
                    </a:lnTo>
                    <a:lnTo>
                      <a:pt x="2507" y="6091"/>
                    </a:lnTo>
                    <a:lnTo>
                      <a:pt x="2431" y="6075"/>
                    </a:lnTo>
                    <a:lnTo>
                      <a:pt x="2354" y="6058"/>
                    </a:lnTo>
                    <a:lnTo>
                      <a:pt x="2278" y="6038"/>
                    </a:lnTo>
                    <a:lnTo>
                      <a:pt x="2202" y="6017"/>
                    </a:lnTo>
                    <a:lnTo>
                      <a:pt x="2125" y="5993"/>
                    </a:lnTo>
                    <a:lnTo>
                      <a:pt x="2051" y="5968"/>
                    </a:lnTo>
                    <a:lnTo>
                      <a:pt x="1978" y="5942"/>
                    </a:lnTo>
                    <a:lnTo>
                      <a:pt x="1906" y="5913"/>
                    </a:lnTo>
                    <a:lnTo>
                      <a:pt x="1835" y="5883"/>
                    </a:lnTo>
                    <a:lnTo>
                      <a:pt x="1764" y="5852"/>
                    </a:lnTo>
                    <a:lnTo>
                      <a:pt x="1696" y="5818"/>
                    </a:lnTo>
                    <a:lnTo>
                      <a:pt x="1627" y="5783"/>
                    </a:lnTo>
                    <a:lnTo>
                      <a:pt x="1561" y="5746"/>
                    </a:lnTo>
                    <a:lnTo>
                      <a:pt x="1496" y="5709"/>
                    </a:lnTo>
                    <a:lnTo>
                      <a:pt x="1431" y="5669"/>
                    </a:lnTo>
                    <a:lnTo>
                      <a:pt x="1368" y="5628"/>
                    </a:lnTo>
                    <a:lnTo>
                      <a:pt x="1306" y="5585"/>
                    </a:lnTo>
                    <a:lnTo>
                      <a:pt x="1245" y="5542"/>
                    </a:lnTo>
                    <a:lnTo>
                      <a:pt x="1186" y="5495"/>
                    </a:lnTo>
                    <a:lnTo>
                      <a:pt x="1127" y="5450"/>
                    </a:lnTo>
                    <a:lnTo>
                      <a:pt x="1070" y="5401"/>
                    </a:lnTo>
                    <a:lnTo>
                      <a:pt x="1014" y="5352"/>
                    </a:lnTo>
                    <a:lnTo>
                      <a:pt x="959" y="5301"/>
                    </a:lnTo>
                    <a:lnTo>
                      <a:pt x="906" y="5250"/>
                    </a:lnTo>
                    <a:lnTo>
                      <a:pt x="855" y="5197"/>
                    </a:lnTo>
                    <a:lnTo>
                      <a:pt x="804" y="5142"/>
                    </a:lnTo>
                    <a:lnTo>
                      <a:pt x="755" y="5087"/>
                    </a:lnTo>
                    <a:lnTo>
                      <a:pt x="708" y="5030"/>
                    </a:lnTo>
                    <a:lnTo>
                      <a:pt x="661" y="4973"/>
                    </a:lnTo>
                    <a:lnTo>
                      <a:pt x="616" y="4914"/>
                    </a:lnTo>
                    <a:lnTo>
                      <a:pt x="572" y="4856"/>
                    </a:lnTo>
                    <a:lnTo>
                      <a:pt x="529" y="4795"/>
                    </a:lnTo>
                    <a:lnTo>
                      <a:pt x="490" y="4734"/>
                    </a:lnTo>
                    <a:lnTo>
                      <a:pt x="451" y="4671"/>
                    </a:lnTo>
                    <a:lnTo>
                      <a:pt x="414" y="4607"/>
                    </a:lnTo>
                    <a:lnTo>
                      <a:pt x="376" y="4544"/>
                    </a:lnTo>
                    <a:lnTo>
                      <a:pt x="343" y="4477"/>
                    </a:lnTo>
                    <a:lnTo>
                      <a:pt x="310" y="4412"/>
                    </a:lnTo>
                    <a:lnTo>
                      <a:pt x="278" y="4346"/>
                    </a:lnTo>
                    <a:lnTo>
                      <a:pt x="249" y="4277"/>
                    </a:lnTo>
                    <a:lnTo>
                      <a:pt x="220" y="4210"/>
                    </a:lnTo>
                    <a:lnTo>
                      <a:pt x="194" y="4140"/>
                    </a:lnTo>
                    <a:lnTo>
                      <a:pt x="169" y="4071"/>
                    </a:lnTo>
                    <a:lnTo>
                      <a:pt x="145" y="4001"/>
                    </a:lnTo>
                    <a:lnTo>
                      <a:pt x="124" y="3930"/>
                    </a:lnTo>
                    <a:lnTo>
                      <a:pt x="104" y="3859"/>
                    </a:lnTo>
                    <a:lnTo>
                      <a:pt x="86" y="3787"/>
                    </a:lnTo>
                    <a:lnTo>
                      <a:pt x="69" y="3714"/>
                    </a:lnTo>
                    <a:lnTo>
                      <a:pt x="55" y="3642"/>
                    </a:lnTo>
                    <a:lnTo>
                      <a:pt x="41" y="3567"/>
                    </a:lnTo>
                    <a:lnTo>
                      <a:pt x="29" y="3495"/>
                    </a:lnTo>
                    <a:lnTo>
                      <a:pt x="20" y="3420"/>
                    </a:lnTo>
                    <a:lnTo>
                      <a:pt x="14" y="3346"/>
                    </a:lnTo>
                    <a:lnTo>
                      <a:pt x="8" y="3269"/>
                    </a:lnTo>
                    <a:lnTo>
                      <a:pt x="4" y="3195"/>
                    </a:lnTo>
                    <a:lnTo>
                      <a:pt x="2" y="3118"/>
                    </a:lnTo>
                    <a:lnTo>
                      <a:pt x="0" y="3044"/>
                    </a:lnTo>
                    <a:lnTo>
                      <a:pt x="2" y="2967"/>
                    </a:lnTo>
                    <a:lnTo>
                      <a:pt x="6" y="2891"/>
                    </a:lnTo>
                    <a:lnTo>
                      <a:pt x="12" y="2814"/>
                    </a:lnTo>
                    <a:lnTo>
                      <a:pt x="20" y="2738"/>
                    </a:lnTo>
                    <a:lnTo>
                      <a:pt x="29" y="2661"/>
                    </a:lnTo>
                    <a:lnTo>
                      <a:pt x="41" y="2585"/>
                    </a:lnTo>
                    <a:lnTo>
                      <a:pt x="53" y="2508"/>
                    </a:lnTo>
                    <a:lnTo>
                      <a:pt x="69" y="2430"/>
                    </a:lnTo>
                    <a:lnTo>
                      <a:pt x="86" y="2353"/>
                    </a:lnTo>
                    <a:lnTo>
                      <a:pt x="106" y="2277"/>
                    </a:lnTo>
                    <a:lnTo>
                      <a:pt x="127" y="2200"/>
                    </a:lnTo>
                    <a:lnTo>
                      <a:pt x="151" y="2126"/>
                    </a:lnTo>
                    <a:lnTo>
                      <a:pt x="176" y="2051"/>
                    </a:lnTo>
                    <a:lnTo>
                      <a:pt x="202" y="1977"/>
                    </a:lnTo>
                    <a:lnTo>
                      <a:pt x="231" y="1906"/>
                    </a:lnTo>
                    <a:lnTo>
                      <a:pt x="261" y="1834"/>
                    </a:lnTo>
                    <a:lnTo>
                      <a:pt x="294" y="1763"/>
                    </a:lnTo>
                    <a:lnTo>
                      <a:pt x="327" y="1694"/>
                    </a:lnTo>
                    <a:lnTo>
                      <a:pt x="361" y="1628"/>
                    </a:lnTo>
                    <a:lnTo>
                      <a:pt x="398" y="1561"/>
                    </a:lnTo>
                    <a:lnTo>
                      <a:pt x="437" y="1494"/>
                    </a:lnTo>
                    <a:lnTo>
                      <a:pt x="476" y="1430"/>
                    </a:lnTo>
                    <a:lnTo>
                      <a:pt x="518" y="1367"/>
                    </a:lnTo>
                    <a:lnTo>
                      <a:pt x="559" y="1304"/>
                    </a:lnTo>
                    <a:lnTo>
                      <a:pt x="604" y="1243"/>
                    </a:lnTo>
                    <a:lnTo>
                      <a:pt x="649" y="1184"/>
                    </a:lnTo>
                    <a:lnTo>
                      <a:pt x="696" y="1126"/>
                    </a:lnTo>
                    <a:lnTo>
                      <a:pt x="743" y="1069"/>
                    </a:lnTo>
                    <a:lnTo>
                      <a:pt x="792" y="1014"/>
                    </a:lnTo>
                    <a:lnTo>
                      <a:pt x="843" y="959"/>
                    </a:lnTo>
                    <a:lnTo>
                      <a:pt x="894" y="906"/>
                    </a:lnTo>
                    <a:lnTo>
                      <a:pt x="947" y="853"/>
                    </a:lnTo>
                    <a:lnTo>
                      <a:pt x="1002" y="802"/>
                    </a:lnTo>
                    <a:lnTo>
                      <a:pt x="1057" y="753"/>
                    </a:lnTo>
                    <a:lnTo>
                      <a:pt x="1114" y="706"/>
                    </a:lnTo>
                    <a:lnTo>
                      <a:pt x="1170" y="659"/>
                    </a:lnTo>
                    <a:lnTo>
                      <a:pt x="1229" y="614"/>
                    </a:lnTo>
                    <a:lnTo>
                      <a:pt x="1288" y="571"/>
                    </a:lnTo>
                    <a:lnTo>
                      <a:pt x="1349" y="529"/>
                    </a:lnTo>
                    <a:lnTo>
                      <a:pt x="1412" y="488"/>
                    </a:lnTo>
                    <a:lnTo>
                      <a:pt x="1474" y="449"/>
                    </a:lnTo>
                    <a:lnTo>
                      <a:pt x="1537" y="412"/>
                    </a:lnTo>
                    <a:lnTo>
                      <a:pt x="1602" y="377"/>
                    </a:lnTo>
                    <a:lnTo>
                      <a:pt x="1666" y="341"/>
                    </a:lnTo>
                    <a:lnTo>
                      <a:pt x="1731" y="308"/>
                    </a:lnTo>
                    <a:lnTo>
                      <a:pt x="1798" y="277"/>
                    </a:lnTo>
                    <a:lnTo>
                      <a:pt x="1866" y="247"/>
                    </a:lnTo>
                    <a:lnTo>
                      <a:pt x="1935" y="220"/>
                    </a:lnTo>
                    <a:lnTo>
                      <a:pt x="2004" y="192"/>
                    </a:lnTo>
                    <a:lnTo>
                      <a:pt x="2072" y="167"/>
                    </a:lnTo>
                    <a:lnTo>
                      <a:pt x="2143" y="143"/>
                    </a:lnTo>
                    <a:lnTo>
                      <a:pt x="2213" y="122"/>
                    </a:lnTo>
                    <a:lnTo>
                      <a:pt x="2286" y="102"/>
                    </a:lnTo>
                    <a:lnTo>
                      <a:pt x="2356" y="84"/>
                    </a:lnTo>
                    <a:lnTo>
                      <a:pt x="2429" y="67"/>
                    </a:lnTo>
                    <a:lnTo>
                      <a:pt x="2503" y="53"/>
                    </a:lnTo>
                    <a:lnTo>
                      <a:pt x="2576" y="39"/>
                    </a:lnTo>
                    <a:lnTo>
                      <a:pt x="2651" y="29"/>
                    </a:lnTo>
                    <a:lnTo>
                      <a:pt x="2725" y="20"/>
                    </a:lnTo>
                    <a:lnTo>
                      <a:pt x="2799" y="12"/>
                    </a:lnTo>
                    <a:lnTo>
                      <a:pt x="2874" y="6"/>
                    </a:lnTo>
                    <a:lnTo>
                      <a:pt x="2948" y="2"/>
                    </a:lnTo>
                    <a:lnTo>
                      <a:pt x="3025" y="0"/>
                    </a:lnTo>
                    <a:lnTo>
                      <a:pt x="3099" y="0"/>
                    </a:lnTo>
                    <a:lnTo>
                      <a:pt x="3176" y="2"/>
                    </a:lnTo>
                    <a:lnTo>
                      <a:pt x="3252" y="6"/>
                    </a:lnTo>
                    <a:lnTo>
                      <a:pt x="3329" y="10"/>
                    </a:lnTo>
                    <a:lnTo>
                      <a:pt x="3405" y="18"/>
                    </a:lnTo>
                    <a:lnTo>
                      <a:pt x="3482" y="27"/>
                    </a:lnTo>
                    <a:lnTo>
                      <a:pt x="3560" y="39"/>
                    </a:lnTo>
                    <a:lnTo>
                      <a:pt x="3637" y="53"/>
                    </a:lnTo>
                    <a:lnTo>
                      <a:pt x="3713" y="69"/>
                    </a:lnTo>
                    <a:lnTo>
                      <a:pt x="3790" y="86"/>
                    </a:lnTo>
                    <a:lnTo>
                      <a:pt x="3866" y="106"/>
                    </a:lnTo>
                    <a:lnTo>
                      <a:pt x="3942" y="126"/>
                    </a:lnTo>
                    <a:lnTo>
                      <a:pt x="4019" y="149"/>
                    </a:lnTo>
                    <a:lnTo>
                      <a:pt x="4093" y="175"/>
                    </a:lnTo>
                    <a:lnTo>
                      <a:pt x="4166" y="202"/>
                    </a:lnTo>
                    <a:lnTo>
                      <a:pt x="4238" y="229"/>
                    </a:lnTo>
                    <a:lnTo>
                      <a:pt x="4309" y="261"/>
                    </a:lnTo>
                    <a:lnTo>
                      <a:pt x="4380" y="292"/>
                    </a:lnTo>
                    <a:lnTo>
                      <a:pt x="4448" y="326"/>
                    </a:lnTo>
                    <a:lnTo>
                      <a:pt x="4517" y="361"/>
                    </a:lnTo>
                    <a:lnTo>
                      <a:pt x="4583" y="396"/>
                    </a:lnTo>
                    <a:lnTo>
                      <a:pt x="4648" y="435"/>
                    </a:lnTo>
                    <a:lnTo>
                      <a:pt x="4713" y="475"/>
                    </a:lnTo>
                    <a:lnTo>
                      <a:pt x="4776" y="516"/>
                    </a:lnTo>
                    <a:lnTo>
                      <a:pt x="4838" y="559"/>
                    </a:lnTo>
                    <a:lnTo>
                      <a:pt x="4899" y="602"/>
                    </a:lnTo>
                    <a:lnTo>
                      <a:pt x="4958" y="647"/>
                    </a:lnTo>
                    <a:lnTo>
                      <a:pt x="5017" y="694"/>
                    </a:lnTo>
                    <a:lnTo>
                      <a:pt x="5074" y="741"/>
                    </a:lnTo>
                    <a:lnTo>
                      <a:pt x="5130" y="792"/>
                    </a:lnTo>
                    <a:lnTo>
                      <a:pt x="5183" y="841"/>
                    </a:lnTo>
                    <a:lnTo>
                      <a:pt x="5238" y="894"/>
                    </a:lnTo>
                    <a:lnTo>
                      <a:pt x="5289" y="947"/>
                    </a:lnTo>
                    <a:lnTo>
                      <a:pt x="5340" y="1000"/>
                    </a:lnTo>
                    <a:lnTo>
                      <a:pt x="5389" y="1055"/>
                    </a:lnTo>
                    <a:lnTo>
                      <a:pt x="5436" y="1112"/>
                    </a:lnTo>
                    <a:lnTo>
                      <a:pt x="5483" y="1171"/>
                    </a:lnTo>
                    <a:lnTo>
                      <a:pt x="5528" y="1228"/>
                    </a:lnTo>
                    <a:lnTo>
                      <a:pt x="5572" y="1288"/>
                    </a:lnTo>
                    <a:lnTo>
                      <a:pt x="5613" y="1349"/>
                    </a:lnTo>
                    <a:lnTo>
                      <a:pt x="5654" y="1410"/>
                    </a:lnTo>
                    <a:lnTo>
                      <a:pt x="5693" y="1473"/>
                    </a:lnTo>
                    <a:lnTo>
                      <a:pt x="5730" y="1536"/>
                    </a:lnTo>
                    <a:lnTo>
                      <a:pt x="5768" y="1600"/>
                    </a:lnTo>
                    <a:lnTo>
                      <a:pt x="5801" y="1665"/>
                    </a:lnTo>
                    <a:lnTo>
                      <a:pt x="5834" y="1732"/>
                    </a:lnTo>
                    <a:lnTo>
                      <a:pt x="5866" y="1798"/>
                    </a:lnTo>
                    <a:lnTo>
                      <a:pt x="5895" y="1865"/>
                    </a:lnTo>
                    <a:lnTo>
                      <a:pt x="5924" y="1934"/>
                    </a:lnTo>
                    <a:lnTo>
                      <a:pt x="5950" y="2002"/>
                    </a:lnTo>
                    <a:lnTo>
                      <a:pt x="5975" y="2073"/>
                    </a:lnTo>
                    <a:lnTo>
                      <a:pt x="5999" y="2141"/>
                    </a:lnTo>
                    <a:lnTo>
                      <a:pt x="6020" y="2214"/>
                    </a:lnTo>
                    <a:lnTo>
                      <a:pt x="6040" y="2285"/>
                    </a:lnTo>
                    <a:lnTo>
                      <a:pt x="6058" y="2357"/>
                    </a:lnTo>
                    <a:lnTo>
                      <a:pt x="6075" y="2430"/>
                    </a:lnTo>
                    <a:lnTo>
                      <a:pt x="6089" y="2502"/>
                    </a:lnTo>
                    <a:lnTo>
                      <a:pt x="6103" y="2575"/>
                    </a:lnTo>
                    <a:lnTo>
                      <a:pt x="6115" y="2649"/>
                    </a:lnTo>
                    <a:lnTo>
                      <a:pt x="6122" y="2724"/>
                    </a:lnTo>
                    <a:lnTo>
                      <a:pt x="6130" y="2798"/>
                    </a:lnTo>
                    <a:lnTo>
                      <a:pt x="6136" y="2873"/>
                    </a:lnTo>
                    <a:lnTo>
                      <a:pt x="6140" y="2949"/>
                    </a:lnTo>
                    <a:lnTo>
                      <a:pt x="6142" y="3024"/>
                    </a:lnTo>
                    <a:lnTo>
                      <a:pt x="6142" y="3100"/>
                    </a:lnTo>
                    <a:lnTo>
                      <a:pt x="6142" y="3177"/>
                    </a:lnTo>
                    <a:lnTo>
                      <a:pt x="6138" y="3253"/>
                    </a:lnTo>
                    <a:lnTo>
                      <a:pt x="6132" y="3330"/>
                    </a:lnTo>
                    <a:lnTo>
                      <a:pt x="6124" y="3406"/>
                    </a:lnTo>
                    <a:lnTo>
                      <a:pt x="6115" y="3483"/>
                    </a:lnTo>
                    <a:lnTo>
                      <a:pt x="6103" y="3559"/>
                    </a:lnTo>
                    <a:lnTo>
                      <a:pt x="6091" y="3636"/>
                    </a:lnTo>
                    <a:lnTo>
                      <a:pt x="6075" y="3712"/>
                    </a:lnTo>
                    <a:lnTo>
                      <a:pt x="6058" y="3789"/>
                    </a:lnTo>
                    <a:lnTo>
                      <a:pt x="6038" y="3867"/>
                    </a:lnTo>
                    <a:close/>
                    <a:moveTo>
                      <a:pt x="3848" y="171"/>
                    </a:moveTo>
                    <a:lnTo>
                      <a:pt x="3848" y="171"/>
                    </a:lnTo>
                    <a:lnTo>
                      <a:pt x="3774" y="151"/>
                    </a:lnTo>
                    <a:lnTo>
                      <a:pt x="3699" y="133"/>
                    </a:lnTo>
                    <a:lnTo>
                      <a:pt x="3623" y="120"/>
                    </a:lnTo>
                    <a:lnTo>
                      <a:pt x="3548" y="106"/>
                    </a:lnTo>
                    <a:lnTo>
                      <a:pt x="3474" y="94"/>
                    </a:lnTo>
                    <a:lnTo>
                      <a:pt x="3399" y="84"/>
                    </a:lnTo>
                    <a:lnTo>
                      <a:pt x="3323" y="78"/>
                    </a:lnTo>
                    <a:lnTo>
                      <a:pt x="3248" y="73"/>
                    </a:lnTo>
                    <a:lnTo>
                      <a:pt x="3174" y="69"/>
                    </a:lnTo>
                    <a:lnTo>
                      <a:pt x="3099" y="67"/>
                    </a:lnTo>
                    <a:lnTo>
                      <a:pt x="3025" y="67"/>
                    </a:lnTo>
                    <a:lnTo>
                      <a:pt x="2952" y="69"/>
                    </a:lnTo>
                    <a:lnTo>
                      <a:pt x="2878" y="73"/>
                    </a:lnTo>
                    <a:lnTo>
                      <a:pt x="2805" y="78"/>
                    </a:lnTo>
                    <a:lnTo>
                      <a:pt x="2731" y="86"/>
                    </a:lnTo>
                    <a:lnTo>
                      <a:pt x="2658" y="96"/>
                    </a:lnTo>
                    <a:lnTo>
                      <a:pt x="2588" y="106"/>
                    </a:lnTo>
                    <a:lnTo>
                      <a:pt x="2515" y="120"/>
                    </a:lnTo>
                    <a:lnTo>
                      <a:pt x="2443" y="133"/>
                    </a:lnTo>
                    <a:lnTo>
                      <a:pt x="2372" y="149"/>
                    </a:lnTo>
                    <a:lnTo>
                      <a:pt x="2302" y="167"/>
                    </a:lnTo>
                    <a:lnTo>
                      <a:pt x="2233" y="186"/>
                    </a:lnTo>
                    <a:lnTo>
                      <a:pt x="2164" y="208"/>
                    </a:lnTo>
                    <a:lnTo>
                      <a:pt x="2094" y="231"/>
                    </a:lnTo>
                    <a:lnTo>
                      <a:pt x="2027" y="255"/>
                    </a:lnTo>
                    <a:lnTo>
                      <a:pt x="1958" y="282"/>
                    </a:lnTo>
                    <a:lnTo>
                      <a:pt x="1892" y="310"/>
                    </a:lnTo>
                    <a:lnTo>
                      <a:pt x="1827" y="337"/>
                    </a:lnTo>
                    <a:lnTo>
                      <a:pt x="1762" y="369"/>
                    </a:lnTo>
                    <a:lnTo>
                      <a:pt x="1698" y="402"/>
                    </a:lnTo>
                    <a:lnTo>
                      <a:pt x="1633" y="435"/>
                    </a:lnTo>
                    <a:lnTo>
                      <a:pt x="1570" y="471"/>
                    </a:lnTo>
                    <a:lnTo>
                      <a:pt x="1510" y="508"/>
                    </a:lnTo>
                    <a:lnTo>
                      <a:pt x="1447" y="545"/>
                    </a:lnTo>
                    <a:lnTo>
                      <a:pt x="1388" y="584"/>
                    </a:lnTo>
                    <a:lnTo>
                      <a:pt x="1327" y="626"/>
                    </a:lnTo>
                    <a:lnTo>
                      <a:pt x="1270" y="669"/>
                    </a:lnTo>
                    <a:lnTo>
                      <a:pt x="1214" y="712"/>
                    </a:lnTo>
                    <a:lnTo>
                      <a:pt x="1157" y="759"/>
                    </a:lnTo>
                    <a:lnTo>
                      <a:pt x="1102" y="804"/>
                    </a:lnTo>
                    <a:lnTo>
                      <a:pt x="1047" y="853"/>
                    </a:lnTo>
                    <a:lnTo>
                      <a:pt x="994" y="902"/>
                    </a:lnTo>
                    <a:lnTo>
                      <a:pt x="943" y="953"/>
                    </a:lnTo>
                    <a:lnTo>
                      <a:pt x="892" y="1004"/>
                    </a:lnTo>
                    <a:lnTo>
                      <a:pt x="843" y="1059"/>
                    </a:lnTo>
                    <a:lnTo>
                      <a:pt x="794" y="1114"/>
                    </a:lnTo>
                    <a:lnTo>
                      <a:pt x="747" y="1169"/>
                    </a:lnTo>
                    <a:lnTo>
                      <a:pt x="702" y="1226"/>
                    </a:lnTo>
                    <a:lnTo>
                      <a:pt x="657" y="1284"/>
                    </a:lnTo>
                    <a:lnTo>
                      <a:pt x="616" y="1343"/>
                    </a:lnTo>
                    <a:lnTo>
                      <a:pt x="572" y="1404"/>
                    </a:lnTo>
                    <a:lnTo>
                      <a:pt x="533" y="1467"/>
                    </a:lnTo>
                    <a:lnTo>
                      <a:pt x="494" y="1530"/>
                    </a:lnTo>
                    <a:lnTo>
                      <a:pt x="457" y="1594"/>
                    </a:lnTo>
                    <a:lnTo>
                      <a:pt x="421" y="1659"/>
                    </a:lnTo>
                    <a:lnTo>
                      <a:pt x="386" y="1726"/>
                    </a:lnTo>
                    <a:lnTo>
                      <a:pt x="355" y="1792"/>
                    </a:lnTo>
                    <a:lnTo>
                      <a:pt x="323" y="1861"/>
                    </a:lnTo>
                    <a:lnTo>
                      <a:pt x="294" y="1932"/>
                    </a:lnTo>
                    <a:lnTo>
                      <a:pt x="267" y="2002"/>
                    </a:lnTo>
                    <a:lnTo>
                      <a:pt x="239" y="2073"/>
                    </a:lnTo>
                    <a:lnTo>
                      <a:pt x="216" y="2145"/>
                    </a:lnTo>
                    <a:lnTo>
                      <a:pt x="192" y="2220"/>
                    </a:lnTo>
                    <a:lnTo>
                      <a:pt x="171" y="2294"/>
                    </a:lnTo>
                    <a:lnTo>
                      <a:pt x="153" y="2369"/>
                    </a:lnTo>
                    <a:lnTo>
                      <a:pt x="135" y="2445"/>
                    </a:lnTo>
                    <a:lnTo>
                      <a:pt x="120" y="2520"/>
                    </a:lnTo>
                    <a:lnTo>
                      <a:pt x="108" y="2594"/>
                    </a:lnTo>
                    <a:lnTo>
                      <a:pt x="96" y="2669"/>
                    </a:lnTo>
                    <a:lnTo>
                      <a:pt x="86" y="2745"/>
                    </a:lnTo>
                    <a:lnTo>
                      <a:pt x="78" y="2820"/>
                    </a:lnTo>
                    <a:lnTo>
                      <a:pt x="74" y="2895"/>
                    </a:lnTo>
                    <a:lnTo>
                      <a:pt x="71" y="2969"/>
                    </a:lnTo>
                    <a:lnTo>
                      <a:pt x="69" y="3044"/>
                    </a:lnTo>
                    <a:lnTo>
                      <a:pt x="69" y="3118"/>
                    </a:lnTo>
                    <a:lnTo>
                      <a:pt x="71" y="3193"/>
                    </a:lnTo>
                    <a:lnTo>
                      <a:pt x="74" y="3265"/>
                    </a:lnTo>
                    <a:lnTo>
                      <a:pt x="80" y="3340"/>
                    </a:lnTo>
                    <a:lnTo>
                      <a:pt x="88" y="3412"/>
                    </a:lnTo>
                    <a:lnTo>
                      <a:pt x="96" y="3485"/>
                    </a:lnTo>
                    <a:lnTo>
                      <a:pt x="108" y="3557"/>
                    </a:lnTo>
                    <a:lnTo>
                      <a:pt x="120" y="3628"/>
                    </a:lnTo>
                    <a:lnTo>
                      <a:pt x="135" y="3701"/>
                    </a:lnTo>
                    <a:lnTo>
                      <a:pt x="151" y="3771"/>
                    </a:lnTo>
                    <a:lnTo>
                      <a:pt x="169" y="3842"/>
                    </a:lnTo>
                    <a:lnTo>
                      <a:pt x="188" y="3910"/>
                    </a:lnTo>
                    <a:lnTo>
                      <a:pt x="210" y="3981"/>
                    </a:lnTo>
                    <a:lnTo>
                      <a:pt x="231" y="4050"/>
                    </a:lnTo>
                    <a:lnTo>
                      <a:pt x="257" y="4116"/>
                    </a:lnTo>
                    <a:lnTo>
                      <a:pt x="282" y="4185"/>
                    </a:lnTo>
                    <a:lnTo>
                      <a:pt x="310" y="4252"/>
                    </a:lnTo>
                    <a:lnTo>
                      <a:pt x="339" y="4316"/>
                    </a:lnTo>
                    <a:lnTo>
                      <a:pt x="371" y="4383"/>
                    </a:lnTo>
                    <a:lnTo>
                      <a:pt x="402" y="4448"/>
                    </a:lnTo>
                    <a:lnTo>
                      <a:pt x="435" y="4510"/>
                    </a:lnTo>
                    <a:lnTo>
                      <a:pt x="471" y="4573"/>
                    </a:lnTo>
                    <a:lnTo>
                      <a:pt x="508" y="4636"/>
                    </a:lnTo>
                    <a:lnTo>
                      <a:pt x="547" y="4697"/>
                    </a:lnTo>
                    <a:lnTo>
                      <a:pt x="586" y="4758"/>
                    </a:lnTo>
                    <a:lnTo>
                      <a:pt x="627" y="4816"/>
                    </a:lnTo>
                    <a:lnTo>
                      <a:pt x="670" y="4875"/>
                    </a:lnTo>
                    <a:lnTo>
                      <a:pt x="714" y="4932"/>
                    </a:lnTo>
                    <a:lnTo>
                      <a:pt x="759" y="4987"/>
                    </a:lnTo>
                    <a:lnTo>
                      <a:pt x="806" y="5042"/>
                    </a:lnTo>
                    <a:lnTo>
                      <a:pt x="855" y="5097"/>
                    </a:lnTo>
                    <a:lnTo>
                      <a:pt x="904" y="5150"/>
                    </a:lnTo>
                    <a:lnTo>
                      <a:pt x="955" y="5201"/>
                    </a:lnTo>
                    <a:lnTo>
                      <a:pt x="1006" y="5252"/>
                    </a:lnTo>
                    <a:lnTo>
                      <a:pt x="1059" y="5301"/>
                    </a:lnTo>
                    <a:lnTo>
                      <a:pt x="1114" y="5350"/>
                    </a:lnTo>
                    <a:lnTo>
                      <a:pt x="1170" y="5397"/>
                    </a:lnTo>
                    <a:lnTo>
                      <a:pt x="1227" y="5442"/>
                    </a:lnTo>
                    <a:lnTo>
                      <a:pt x="1286" y="5487"/>
                    </a:lnTo>
                    <a:lnTo>
                      <a:pt x="1345" y="5530"/>
                    </a:lnTo>
                    <a:lnTo>
                      <a:pt x="1406" y="5571"/>
                    </a:lnTo>
                    <a:lnTo>
                      <a:pt x="1466" y="5611"/>
                    </a:lnTo>
                    <a:lnTo>
                      <a:pt x="1531" y="5650"/>
                    </a:lnTo>
                    <a:lnTo>
                      <a:pt x="1594" y="5687"/>
                    </a:lnTo>
                    <a:lnTo>
                      <a:pt x="1660" y="5722"/>
                    </a:lnTo>
                    <a:lnTo>
                      <a:pt x="1725" y="5758"/>
                    </a:lnTo>
                    <a:lnTo>
                      <a:pt x="1794" y="5791"/>
                    </a:lnTo>
                    <a:lnTo>
                      <a:pt x="1862" y="5820"/>
                    </a:lnTo>
                    <a:lnTo>
                      <a:pt x="1931" y="5850"/>
                    </a:lnTo>
                    <a:lnTo>
                      <a:pt x="2002" y="5879"/>
                    </a:lnTo>
                    <a:lnTo>
                      <a:pt x="2074" y="5905"/>
                    </a:lnTo>
                    <a:lnTo>
                      <a:pt x="2147" y="5930"/>
                    </a:lnTo>
                    <a:lnTo>
                      <a:pt x="2219" y="5952"/>
                    </a:lnTo>
                    <a:lnTo>
                      <a:pt x="2296" y="5973"/>
                    </a:lnTo>
                    <a:lnTo>
                      <a:pt x="2370" y="5993"/>
                    </a:lnTo>
                    <a:lnTo>
                      <a:pt x="2445" y="6009"/>
                    </a:lnTo>
                    <a:lnTo>
                      <a:pt x="2521" y="6024"/>
                    </a:lnTo>
                    <a:lnTo>
                      <a:pt x="2596" y="6038"/>
                    </a:lnTo>
                    <a:lnTo>
                      <a:pt x="2670" y="6048"/>
                    </a:lnTo>
                    <a:lnTo>
                      <a:pt x="2745" y="6058"/>
                    </a:lnTo>
                    <a:lnTo>
                      <a:pt x="2821" y="6066"/>
                    </a:lnTo>
                    <a:lnTo>
                      <a:pt x="2896" y="6071"/>
                    </a:lnTo>
                    <a:lnTo>
                      <a:pt x="2970" y="6073"/>
                    </a:lnTo>
                    <a:lnTo>
                      <a:pt x="3045" y="6075"/>
                    </a:lnTo>
                    <a:lnTo>
                      <a:pt x="3119" y="6075"/>
                    </a:lnTo>
                    <a:lnTo>
                      <a:pt x="3192" y="6073"/>
                    </a:lnTo>
                    <a:lnTo>
                      <a:pt x="3266" y="6069"/>
                    </a:lnTo>
                    <a:lnTo>
                      <a:pt x="3339" y="6064"/>
                    </a:lnTo>
                    <a:lnTo>
                      <a:pt x="3413" y="6058"/>
                    </a:lnTo>
                    <a:lnTo>
                      <a:pt x="3486" y="6048"/>
                    </a:lnTo>
                    <a:lnTo>
                      <a:pt x="3556" y="6036"/>
                    </a:lnTo>
                    <a:lnTo>
                      <a:pt x="3629" y="6024"/>
                    </a:lnTo>
                    <a:lnTo>
                      <a:pt x="3699" y="6009"/>
                    </a:lnTo>
                    <a:lnTo>
                      <a:pt x="3772" y="5993"/>
                    </a:lnTo>
                    <a:lnTo>
                      <a:pt x="3842" y="5975"/>
                    </a:lnTo>
                    <a:lnTo>
                      <a:pt x="3911" y="5956"/>
                    </a:lnTo>
                    <a:lnTo>
                      <a:pt x="3980" y="5934"/>
                    </a:lnTo>
                    <a:lnTo>
                      <a:pt x="4048" y="5913"/>
                    </a:lnTo>
                    <a:lnTo>
                      <a:pt x="4117" y="5887"/>
                    </a:lnTo>
                    <a:lnTo>
                      <a:pt x="4186" y="5862"/>
                    </a:lnTo>
                    <a:lnTo>
                      <a:pt x="4252" y="5834"/>
                    </a:lnTo>
                    <a:lnTo>
                      <a:pt x="4317" y="5805"/>
                    </a:lnTo>
                    <a:lnTo>
                      <a:pt x="4382" y="5773"/>
                    </a:lnTo>
                    <a:lnTo>
                      <a:pt x="4446" y="5742"/>
                    </a:lnTo>
                    <a:lnTo>
                      <a:pt x="4511" y="5709"/>
                    </a:lnTo>
                    <a:lnTo>
                      <a:pt x="4574" y="5673"/>
                    </a:lnTo>
                    <a:lnTo>
                      <a:pt x="4634" y="5636"/>
                    </a:lnTo>
                    <a:lnTo>
                      <a:pt x="4697" y="5599"/>
                    </a:lnTo>
                    <a:lnTo>
                      <a:pt x="4756" y="5558"/>
                    </a:lnTo>
                    <a:lnTo>
                      <a:pt x="4815" y="5516"/>
                    </a:lnTo>
                    <a:lnTo>
                      <a:pt x="4874" y="5475"/>
                    </a:lnTo>
                    <a:lnTo>
                      <a:pt x="4930" y="5430"/>
                    </a:lnTo>
                    <a:lnTo>
                      <a:pt x="4987" y="5385"/>
                    </a:lnTo>
                    <a:lnTo>
                      <a:pt x="5042" y="5338"/>
                    </a:lnTo>
                    <a:lnTo>
                      <a:pt x="5097" y="5291"/>
                    </a:lnTo>
                    <a:lnTo>
                      <a:pt x="5150" y="5242"/>
                    </a:lnTo>
                    <a:lnTo>
                      <a:pt x="5201" y="5191"/>
                    </a:lnTo>
                    <a:lnTo>
                      <a:pt x="5252" y="5138"/>
                    </a:lnTo>
                    <a:lnTo>
                      <a:pt x="5301" y="5085"/>
                    </a:lnTo>
                    <a:lnTo>
                      <a:pt x="5350" y="5030"/>
                    </a:lnTo>
                    <a:lnTo>
                      <a:pt x="5397" y="4975"/>
                    </a:lnTo>
                    <a:lnTo>
                      <a:pt x="5442" y="4916"/>
                    </a:lnTo>
                    <a:lnTo>
                      <a:pt x="5487" y="4860"/>
                    </a:lnTo>
                    <a:lnTo>
                      <a:pt x="5528" y="4799"/>
                    </a:lnTo>
                    <a:lnTo>
                      <a:pt x="5572" y="4738"/>
                    </a:lnTo>
                    <a:lnTo>
                      <a:pt x="5611" y="4677"/>
                    </a:lnTo>
                    <a:lnTo>
                      <a:pt x="5650" y="4614"/>
                    </a:lnTo>
                    <a:lnTo>
                      <a:pt x="5687" y="4550"/>
                    </a:lnTo>
                    <a:lnTo>
                      <a:pt x="5723" y="4485"/>
                    </a:lnTo>
                    <a:lnTo>
                      <a:pt x="5758" y="4418"/>
                    </a:lnTo>
                    <a:lnTo>
                      <a:pt x="5789" y="4350"/>
                    </a:lnTo>
                    <a:lnTo>
                      <a:pt x="5821" y="4281"/>
                    </a:lnTo>
                    <a:lnTo>
                      <a:pt x="5850" y="4212"/>
                    </a:lnTo>
                    <a:lnTo>
                      <a:pt x="5877" y="4142"/>
                    </a:lnTo>
                    <a:lnTo>
                      <a:pt x="5905" y="4069"/>
                    </a:lnTo>
                    <a:lnTo>
                      <a:pt x="5928" y="3997"/>
                    </a:lnTo>
                    <a:lnTo>
                      <a:pt x="5952" y="3924"/>
                    </a:lnTo>
                    <a:lnTo>
                      <a:pt x="5971" y="3850"/>
                    </a:lnTo>
                    <a:lnTo>
                      <a:pt x="5991" y="3773"/>
                    </a:lnTo>
                    <a:lnTo>
                      <a:pt x="6009" y="3699"/>
                    </a:lnTo>
                    <a:lnTo>
                      <a:pt x="6024" y="3624"/>
                    </a:lnTo>
                    <a:lnTo>
                      <a:pt x="6036" y="3548"/>
                    </a:lnTo>
                    <a:lnTo>
                      <a:pt x="6048" y="3473"/>
                    </a:lnTo>
                    <a:lnTo>
                      <a:pt x="6058" y="3399"/>
                    </a:lnTo>
                    <a:lnTo>
                      <a:pt x="6066" y="3324"/>
                    </a:lnTo>
                    <a:lnTo>
                      <a:pt x="6070" y="3248"/>
                    </a:lnTo>
                    <a:lnTo>
                      <a:pt x="6073" y="3173"/>
                    </a:lnTo>
                    <a:lnTo>
                      <a:pt x="6075" y="3098"/>
                    </a:lnTo>
                    <a:lnTo>
                      <a:pt x="6075" y="3026"/>
                    </a:lnTo>
                    <a:lnTo>
                      <a:pt x="6073" y="2951"/>
                    </a:lnTo>
                    <a:lnTo>
                      <a:pt x="6070" y="2877"/>
                    </a:lnTo>
                    <a:lnTo>
                      <a:pt x="6064" y="2804"/>
                    </a:lnTo>
                    <a:lnTo>
                      <a:pt x="6056" y="2732"/>
                    </a:lnTo>
                    <a:lnTo>
                      <a:pt x="6048" y="2659"/>
                    </a:lnTo>
                    <a:lnTo>
                      <a:pt x="6036" y="2587"/>
                    </a:lnTo>
                    <a:lnTo>
                      <a:pt x="6022" y="2514"/>
                    </a:lnTo>
                    <a:lnTo>
                      <a:pt x="6009" y="2443"/>
                    </a:lnTo>
                    <a:lnTo>
                      <a:pt x="5993" y="2373"/>
                    </a:lnTo>
                    <a:lnTo>
                      <a:pt x="5975" y="2302"/>
                    </a:lnTo>
                    <a:lnTo>
                      <a:pt x="5956" y="2232"/>
                    </a:lnTo>
                    <a:lnTo>
                      <a:pt x="5934" y="2163"/>
                    </a:lnTo>
                    <a:lnTo>
                      <a:pt x="5911" y="2094"/>
                    </a:lnTo>
                    <a:lnTo>
                      <a:pt x="5887" y="2026"/>
                    </a:lnTo>
                    <a:lnTo>
                      <a:pt x="5862" y="1959"/>
                    </a:lnTo>
                    <a:lnTo>
                      <a:pt x="5834" y="1892"/>
                    </a:lnTo>
                    <a:lnTo>
                      <a:pt x="5805" y="1826"/>
                    </a:lnTo>
                    <a:lnTo>
                      <a:pt x="5773" y="1761"/>
                    </a:lnTo>
                    <a:lnTo>
                      <a:pt x="5742" y="1696"/>
                    </a:lnTo>
                    <a:lnTo>
                      <a:pt x="5707" y="1632"/>
                    </a:lnTo>
                    <a:lnTo>
                      <a:pt x="5672" y="1569"/>
                    </a:lnTo>
                    <a:lnTo>
                      <a:pt x="5636" y="1508"/>
                    </a:lnTo>
                    <a:lnTo>
                      <a:pt x="5597" y="1447"/>
                    </a:lnTo>
                    <a:lnTo>
                      <a:pt x="5558" y="1386"/>
                    </a:lnTo>
                    <a:lnTo>
                      <a:pt x="5517" y="1328"/>
                    </a:lnTo>
                    <a:lnTo>
                      <a:pt x="5474" y="1269"/>
                    </a:lnTo>
                    <a:lnTo>
                      <a:pt x="5430" y="1212"/>
                    </a:lnTo>
                    <a:lnTo>
                      <a:pt x="5385" y="1155"/>
                    </a:lnTo>
                    <a:lnTo>
                      <a:pt x="5338" y="1100"/>
                    </a:lnTo>
                    <a:lnTo>
                      <a:pt x="5289" y="1047"/>
                    </a:lnTo>
                    <a:lnTo>
                      <a:pt x="5240" y="994"/>
                    </a:lnTo>
                    <a:lnTo>
                      <a:pt x="5189" y="941"/>
                    </a:lnTo>
                    <a:lnTo>
                      <a:pt x="5138" y="890"/>
                    </a:lnTo>
                    <a:lnTo>
                      <a:pt x="5085" y="841"/>
                    </a:lnTo>
                    <a:lnTo>
                      <a:pt x="5030" y="794"/>
                    </a:lnTo>
                    <a:lnTo>
                      <a:pt x="4974" y="747"/>
                    </a:lnTo>
                    <a:lnTo>
                      <a:pt x="4917" y="700"/>
                    </a:lnTo>
                    <a:lnTo>
                      <a:pt x="4858" y="657"/>
                    </a:lnTo>
                    <a:lnTo>
                      <a:pt x="4799" y="614"/>
                    </a:lnTo>
                    <a:lnTo>
                      <a:pt x="4738" y="573"/>
                    </a:lnTo>
                    <a:lnTo>
                      <a:pt x="4678" y="531"/>
                    </a:lnTo>
                    <a:lnTo>
                      <a:pt x="4613" y="492"/>
                    </a:lnTo>
                    <a:lnTo>
                      <a:pt x="4550" y="455"/>
                    </a:lnTo>
                    <a:lnTo>
                      <a:pt x="4484" y="420"/>
                    </a:lnTo>
                    <a:lnTo>
                      <a:pt x="4419" y="386"/>
                    </a:lnTo>
                    <a:lnTo>
                      <a:pt x="4350" y="353"/>
                    </a:lnTo>
                    <a:lnTo>
                      <a:pt x="4282" y="322"/>
                    </a:lnTo>
                    <a:lnTo>
                      <a:pt x="4213" y="292"/>
                    </a:lnTo>
                    <a:lnTo>
                      <a:pt x="4142" y="265"/>
                    </a:lnTo>
                    <a:lnTo>
                      <a:pt x="4070" y="239"/>
                    </a:lnTo>
                    <a:lnTo>
                      <a:pt x="3997" y="214"/>
                    </a:lnTo>
                    <a:lnTo>
                      <a:pt x="3923" y="190"/>
                    </a:lnTo>
                    <a:lnTo>
                      <a:pt x="3848" y="171"/>
                    </a:lnTo>
                    <a:close/>
                  </a:path>
                </a:pathLst>
              </a:custGeom>
              <a:gradFill>
                <a:gsLst>
                  <a:gs pos="0">
                    <a:srgbClr val="83A7D3"/>
                  </a:gs>
                  <a:gs pos="100000">
                    <a:srgbClr val="182E48"/>
                  </a:gs>
                </a:gsLst>
                <a:lin ang="1308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3" name="Google Shape;113;p2"/>
              <p:cNvSpPr/>
              <p:nvPr/>
            </p:nvSpPr>
            <p:spPr>
              <a:xfrm flipH="1">
                <a:off x="3601542" y="629741"/>
                <a:ext cx="289916" cy="289916"/>
              </a:xfrm>
              <a:custGeom>
                <a:avLst/>
                <a:gdLst/>
                <a:ahLst/>
                <a:cxnLst/>
                <a:rect l="l" t="t" r="r" b="b"/>
                <a:pathLst>
                  <a:path w="4320" h="4320" extrusionOk="0">
                    <a:moveTo>
                      <a:pt x="4245" y="2719"/>
                    </a:moveTo>
                    <a:lnTo>
                      <a:pt x="4245" y="2719"/>
                    </a:lnTo>
                    <a:lnTo>
                      <a:pt x="4231" y="2773"/>
                    </a:lnTo>
                    <a:lnTo>
                      <a:pt x="4215" y="2826"/>
                    </a:lnTo>
                    <a:lnTo>
                      <a:pt x="4197" y="2878"/>
                    </a:lnTo>
                    <a:lnTo>
                      <a:pt x="4178" y="2930"/>
                    </a:lnTo>
                    <a:lnTo>
                      <a:pt x="4158" y="2980"/>
                    </a:lnTo>
                    <a:lnTo>
                      <a:pt x="4138" y="3031"/>
                    </a:lnTo>
                    <a:lnTo>
                      <a:pt x="4115" y="3080"/>
                    </a:lnTo>
                    <a:lnTo>
                      <a:pt x="4091" y="3128"/>
                    </a:lnTo>
                    <a:lnTo>
                      <a:pt x="4067" y="3176"/>
                    </a:lnTo>
                    <a:lnTo>
                      <a:pt x="4040" y="3223"/>
                    </a:lnTo>
                    <a:lnTo>
                      <a:pt x="4014" y="3269"/>
                    </a:lnTo>
                    <a:lnTo>
                      <a:pt x="3986" y="3315"/>
                    </a:lnTo>
                    <a:lnTo>
                      <a:pt x="3958" y="3359"/>
                    </a:lnTo>
                    <a:lnTo>
                      <a:pt x="3927" y="3402"/>
                    </a:lnTo>
                    <a:lnTo>
                      <a:pt x="3897" y="3445"/>
                    </a:lnTo>
                    <a:lnTo>
                      <a:pt x="3865" y="3488"/>
                    </a:lnTo>
                    <a:lnTo>
                      <a:pt x="3831" y="3528"/>
                    </a:lnTo>
                    <a:lnTo>
                      <a:pt x="3798" y="3569"/>
                    </a:lnTo>
                    <a:lnTo>
                      <a:pt x="3763" y="3608"/>
                    </a:lnTo>
                    <a:lnTo>
                      <a:pt x="3727" y="3646"/>
                    </a:lnTo>
                    <a:lnTo>
                      <a:pt x="3691" y="3683"/>
                    </a:lnTo>
                    <a:lnTo>
                      <a:pt x="3654" y="3719"/>
                    </a:lnTo>
                    <a:lnTo>
                      <a:pt x="3617" y="3755"/>
                    </a:lnTo>
                    <a:lnTo>
                      <a:pt x="3577" y="3790"/>
                    </a:lnTo>
                    <a:lnTo>
                      <a:pt x="3538" y="3823"/>
                    </a:lnTo>
                    <a:lnTo>
                      <a:pt x="3497" y="3857"/>
                    </a:lnTo>
                    <a:lnTo>
                      <a:pt x="3456" y="3887"/>
                    </a:lnTo>
                    <a:lnTo>
                      <a:pt x="3414" y="3918"/>
                    </a:lnTo>
                    <a:lnTo>
                      <a:pt x="3372" y="3948"/>
                    </a:lnTo>
                    <a:lnTo>
                      <a:pt x="3328" y="3976"/>
                    </a:lnTo>
                    <a:lnTo>
                      <a:pt x="3284" y="4004"/>
                    </a:lnTo>
                    <a:lnTo>
                      <a:pt x="3240" y="4030"/>
                    </a:lnTo>
                    <a:lnTo>
                      <a:pt x="3195" y="4055"/>
                    </a:lnTo>
                    <a:lnTo>
                      <a:pt x="3149" y="4080"/>
                    </a:lnTo>
                    <a:lnTo>
                      <a:pt x="3103" y="4103"/>
                    </a:lnTo>
                    <a:lnTo>
                      <a:pt x="3056" y="4126"/>
                    </a:lnTo>
                    <a:lnTo>
                      <a:pt x="3008" y="4146"/>
                    </a:lnTo>
                    <a:lnTo>
                      <a:pt x="2960" y="4166"/>
                    </a:lnTo>
                    <a:lnTo>
                      <a:pt x="2912" y="4184"/>
                    </a:lnTo>
                    <a:lnTo>
                      <a:pt x="2863" y="4203"/>
                    </a:lnTo>
                    <a:lnTo>
                      <a:pt x="2814" y="4219"/>
                    </a:lnTo>
                    <a:lnTo>
                      <a:pt x="2765" y="4233"/>
                    </a:lnTo>
                    <a:lnTo>
                      <a:pt x="2714" y="4248"/>
                    </a:lnTo>
                    <a:lnTo>
                      <a:pt x="2663" y="4260"/>
                    </a:lnTo>
                    <a:lnTo>
                      <a:pt x="2613" y="4272"/>
                    </a:lnTo>
                    <a:lnTo>
                      <a:pt x="2561" y="4283"/>
                    </a:lnTo>
                    <a:lnTo>
                      <a:pt x="2509" y="4292"/>
                    </a:lnTo>
                    <a:lnTo>
                      <a:pt x="2457" y="4300"/>
                    </a:lnTo>
                    <a:lnTo>
                      <a:pt x="2405" y="4307"/>
                    </a:lnTo>
                    <a:lnTo>
                      <a:pt x="2353" y="4312"/>
                    </a:lnTo>
                    <a:lnTo>
                      <a:pt x="2300" y="4316"/>
                    </a:lnTo>
                    <a:lnTo>
                      <a:pt x="2247" y="4319"/>
                    </a:lnTo>
                    <a:lnTo>
                      <a:pt x="2193" y="4320"/>
                    </a:lnTo>
                    <a:lnTo>
                      <a:pt x="2140" y="4320"/>
                    </a:lnTo>
                    <a:lnTo>
                      <a:pt x="2087" y="4319"/>
                    </a:lnTo>
                    <a:lnTo>
                      <a:pt x="2033" y="4316"/>
                    </a:lnTo>
                    <a:lnTo>
                      <a:pt x="1979" y="4312"/>
                    </a:lnTo>
                    <a:lnTo>
                      <a:pt x="1926" y="4307"/>
                    </a:lnTo>
                    <a:lnTo>
                      <a:pt x="1871" y="4300"/>
                    </a:lnTo>
                    <a:lnTo>
                      <a:pt x="1818" y="4292"/>
                    </a:lnTo>
                    <a:lnTo>
                      <a:pt x="1763" y="4283"/>
                    </a:lnTo>
                    <a:lnTo>
                      <a:pt x="1710" y="4272"/>
                    </a:lnTo>
                    <a:lnTo>
                      <a:pt x="1655" y="4260"/>
                    </a:lnTo>
                    <a:lnTo>
                      <a:pt x="1602" y="4245"/>
                    </a:lnTo>
                    <a:lnTo>
                      <a:pt x="1547" y="4231"/>
                    </a:lnTo>
                    <a:lnTo>
                      <a:pt x="1495" y="4215"/>
                    </a:lnTo>
                    <a:lnTo>
                      <a:pt x="1442" y="4197"/>
                    </a:lnTo>
                    <a:lnTo>
                      <a:pt x="1392" y="4178"/>
                    </a:lnTo>
                    <a:lnTo>
                      <a:pt x="1341" y="4158"/>
                    </a:lnTo>
                    <a:lnTo>
                      <a:pt x="1290" y="4136"/>
                    </a:lnTo>
                    <a:lnTo>
                      <a:pt x="1241" y="4115"/>
                    </a:lnTo>
                    <a:lnTo>
                      <a:pt x="1193" y="4091"/>
                    </a:lnTo>
                    <a:lnTo>
                      <a:pt x="1145" y="4067"/>
                    </a:lnTo>
                    <a:lnTo>
                      <a:pt x="1097" y="4040"/>
                    </a:lnTo>
                    <a:lnTo>
                      <a:pt x="1052" y="4014"/>
                    </a:lnTo>
                    <a:lnTo>
                      <a:pt x="1007" y="3986"/>
                    </a:lnTo>
                    <a:lnTo>
                      <a:pt x="961" y="3958"/>
                    </a:lnTo>
                    <a:lnTo>
                      <a:pt x="919" y="3927"/>
                    </a:lnTo>
                    <a:lnTo>
                      <a:pt x="875" y="3897"/>
                    </a:lnTo>
                    <a:lnTo>
                      <a:pt x="834" y="3865"/>
                    </a:lnTo>
                    <a:lnTo>
                      <a:pt x="792" y="3831"/>
                    </a:lnTo>
                    <a:lnTo>
                      <a:pt x="752" y="3798"/>
                    </a:lnTo>
                    <a:lnTo>
                      <a:pt x="714" y="3763"/>
                    </a:lnTo>
                    <a:lnTo>
                      <a:pt x="675" y="3727"/>
                    </a:lnTo>
                    <a:lnTo>
                      <a:pt x="638" y="3691"/>
                    </a:lnTo>
                    <a:lnTo>
                      <a:pt x="601" y="3654"/>
                    </a:lnTo>
                    <a:lnTo>
                      <a:pt x="566" y="3616"/>
                    </a:lnTo>
                    <a:lnTo>
                      <a:pt x="531" y="3577"/>
                    </a:lnTo>
                    <a:lnTo>
                      <a:pt x="497" y="3538"/>
                    </a:lnTo>
                    <a:lnTo>
                      <a:pt x="465" y="3497"/>
                    </a:lnTo>
                    <a:lnTo>
                      <a:pt x="433" y="3456"/>
                    </a:lnTo>
                    <a:lnTo>
                      <a:pt x="402" y="3414"/>
                    </a:lnTo>
                    <a:lnTo>
                      <a:pt x="373" y="3372"/>
                    </a:lnTo>
                    <a:lnTo>
                      <a:pt x="345" y="3328"/>
                    </a:lnTo>
                    <a:lnTo>
                      <a:pt x="317" y="3284"/>
                    </a:lnTo>
                    <a:lnTo>
                      <a:pt x="290" y="3240"/>
                    </a:lnTo>
                    <a:lnTo>
                      <a:pt x="265" y="3195"/>
                    </a:lnTo>
                    <a:lnTo>
                      <a:pt x="241" y="3149"/>
                    </a:lnTo>
                    <a:lnTo>
                      <a:pt x="217" y="3103"/>
                    </a:lnTo>
                    <a:lnTo>
                      <a:pt x="196" y="3056"/>
                    </a:lnTo>
                    <a:lnTo>
                      <a:pt x="174" y="3008"/>
                    </a:lnTo>
                    <a:lnTo>
                      <a:pt x="154" y="2960"/>
                    </a:lnTo>
                    <a:lnTo>
                      <a:pt x="136" y="2912"/>
                    </a:lnTo>
                    <a:lnTo>
                      <a:pt x="119" y="2863"/>
                    </a:lnTo>
                    <a:lnTo>
                      <a:pt x="103" y="2814"/>
                    </a:lnTo>
                    <a:lnTo>
                      <a:pt x="87" y="2763"/>
                    </a:lnTo>
                    <a:lnTo>
                      <a:pt x="73" y="2714"/>
                    </a:lnTo>
                    <a:lnTo>
                      <a:pt x="60" y="2663"/>
                    </a:lnTo>
                    <a:lnTo>
                      <a:pt x="48" y="2611"/>
                    </a:lnTo>
                    <a:lnTo>
                      <a:pt x="39" y="2561"/>
                    </a:lnTo>
                    <a:lnTo>
                      <a:pt x="29" y="2509"/>
                    </a:lnTo>
                    <a:lnTo>
                      <a:pt x="21" y="2457"/>
                    </a:lnTo>
                    <a:lnTo>
                      <a:pt x="15" y="2405"/>
                    </a:lnTo>
                    <a:lnTo>
                      <a:pt x="9" y="2353"/>
                    </a:lnTo>
                    <a:lnTo>
                      <a:pt x="5" y="2300"/>
                    </a:lnTo>
                    <a:lnTo>
                      <a:pt x="3" y="2247"/>
                    </a:lnTo>
                    <a:lnTo>
                      <a:pt x="1" y="2193"/>
                    </a:lnTo>
                    <a:lnTo>
                      <a:pt x="0" y="2140"/>
                    </a:lnTo>
                    <a:lnTo>
                      <a:pt x="1" y="2087"/>
                    </a:lnTo>
                    <a:lnTo>
                      <a:pt x="4" y="2033"/>
                    </a:lnTo>
                    <a:lnTo>
                      <a:pt x="8" y="1979"/>
                    </a:lnTo>
                    <a:lnTo>
                      <a:pt x="13" y="1926"/>
                    </a:lnTo>
                    <a:lnTo>
                      <a:pt x="20" y="1871"/>
                    </a:lnTo>
                    <a:lnTo>
                      <a:pt x="28" y="1818"/>
                    </a:lnTo>
                    <a:lnTo>
                      <a:pt x="37" y="1763"/>
                    </a:lnTo>
                    <a:lnTo>
                      <a:pt x="49" y="1710"/>
                    </a:lnTo>
                    <a:lnTo>
                      <a:pt x="61" y="1655"/>
                    </a:lnTo>
                    <a:lnTo>
                      <a:pt x="75" y="1602"/>
                    </a:lnTo>
                    <a:lnTo>
                      <a:pt x="89" y="1547"/>
                    </a:lnTo>
                    <a:lnTo>
                      <a:pt x="107" y="1494"/>
                    </a:lnTo>
                    <a:lnTo>
                      <a:pt x="124" y="1442"/>
                    </a:lnTo>
                    <a:lnTo>
                      <a:pt x="142" y="1392"/>
                    </a:lnTo>
                    <a:lnTo>
                      <a:pt x="162" y="1340"/>
                    </a:lnTo>
                    <a:lnTo>
                      <a:pt x="184" y="1290"/>
                    </a:lnTo>
                    <a:lnTo>
                      <a:pt x="206" y="1241"/>
                    </a:lnTo>
                    <a:lnTo>
                      <a:pt x="229" y="1192"/>
                    </a:lnTo>
                    <a:lnTo>
                      <a:pt x="254" y="1145"/>
                    </a:lnTo>
                    <a:lnTo>
                      <a:pt x="280" y="1097"/>
                    </a:lnTo>
                    <a:lnTo>
                      <a:pt x="306" y="1052"/>
                    </a:lnTo>
                    <a:lnTo>
                      <a:pt x="334" y="1007"/>
                    </a:lnTo>
                    <a:lnTo>
                      <a:pt x="364" y="961"/>
                    </a:lnTo>
                    <a:lnTo>
                      <a:pt x="393" y="918"/>
                    </a:lnTo>
                    <a:lnTo>
                      <a:pt x="425" y="875"/>
                    </a:lnTo>
                    <a:lnTo>
                      <a:pt x="457" y="834"/>
                    </a:lnTo>
                    <a:lnTo>
                      <a:pt x="489" y="792"/>
                    </a:lnTo>
                    <a:lnTo>
                      <a:pt x="522" y="752"/>
                    </a:lnTo>
                    <a:lnTo>
                      <a:pt x="557" y="712"/>
                    </a:lnTo>
                    <a:lnTo>
                      <a:pt x="593" y="675"/>
                    </a:lnTo>
                    <a:lnTo>
                      <a:pt x="629" y="638"/>
                    </a:lnTo>
                    <a:lnTo>
                      <a:pt x="666" y="601"/>
                    </a:lnTo>
                    <a:lnTo>
                      <a:pt x="704" y="565"/>
                    </a:lnTo>
                    <a:lnTo>
                      <a:pt x="743" y="531"/>
                    </a:lnTo>
                    <a:lnTo>
                      <a:pt x="783" y="497"/>
                    </a:lnTo>
                    <a:lnTo>
                      <a:pt x="823" y="465"/>
                    </a:lnTo>
                    <a:lnTo>
                      <a:pt x="864" y="433"/>
                    </a:lnTo>
                    <a:lnTo>
                      <a:pt x="907" y="402"/>
                    </a:lnTo>
                    <a:lnTo>
                      <a:pt x="949" y="373"/>
                    </a:lnTo>
                    <a:lnTo>
                      <a:pt x="992" y="344"/>
                    </a:lnTo>
                    <a:lnTo>
                      <a:pt x="1036" y="317"/>
                    </a:lnTo>
                    <a:lnTo>
                      <a:pt x="1081" y="290"/>
                    </a:lnTo>
                    <a:lnTo>
                      <a:pt x="1125" y="265"/>
                    </a:lnTo>
                    <a:lnTo>
                      <a:pt x="1172" y="241"/>
                    </a:lnTo>
                    <a:lnTo>
                      <a:pt x="1218" y="217"/>
                    </a:lnTo>
                    <a:lnTo>
                      <a:pt x="1265" y="196"/>
                    </a:lnTo>
                    <a:lnTo>
                      <a:pt x="1313" y="174"/>
                    </a:lnTo>
                    <a:lnTo>
                      <a:pt x="1361" y="154"/>
                    </a:lnTo>
                    <a:lnTo>
                      <a:pt x="1409" y="136"/>
                    </a:lnTo>
                    <a:lnTo>
                      <a:pt x="1458" y="119"/>
                    </a:lnTo>
                    <a:lnTo>
                      <a:pt x="1507" y="103"/>
                    </a:lnTo>
                    <a:lnTo>
                      <a:pt x="1557" y="87"/>
                    </a:lnTo>
                    <a:lnTo>
                      <a:pt x="1607" y="73"/>
                    </a:lnTo>
                    <a:lnTo>
                      <a:pt x="1658" y="60"/>
                    </a:lnTo>
                    <a:lnTo>
                      <a:pt x="1709" y="48"/>
                    </a:lnTo>
                    <a:lnTo>
                      <a:pt x="1760" y="37"/>
                    </a:lnTo>
                    <a:lnTo>
                      <a:pt x="1811" y="29"/>
                    </a:lnTo>
                    <a:lnTo>
                      <a:pt x="1863" y="21"/>
                    </a:lnTo>
                    <a:lnTo>
                      <a:pt x="1916" y="15"/>
                    </a:lnTo>
                    <a:lnTo>
                      <a:pt x="1968" y="9"/>
                    </a:lnTo>
                    <a:lnTo>
                      <a:pt x="2022" y="5"/>
                    </a:lnTo>
                    <a:lnTo>
                      <a:pt x="2073" y="3"/>
                    </a:lnTo>
                    <a:lnTo>
                      <a:pt x="2127" y="1"/>
                    </a:lnTo>
                    <a:lnTo>
                      <a:pt x="2180" y="0"/>
                    </a:lnTo>
                    <a:lnTo>
                      <a:pt x="2235" y="1"/>
                    </a:lnTo>
                    <a:lnTo>
                      <a:pt x="2288" y="4"/>
                    </a:lnTo>
                    <a:lnTo>
                      <a:pt x="2341" y="8"/>
                    </a:lnTo>
                    <a:lnTo>
                      <a:pt x="2396" y="13"/>
                    </a:lnTo>
                    <a:lnTo>
                      <a:pt x="2449" y="20"/>
                    </a:lnTo>
                    <a:lnTo>
                      <a:pt x="2504" y="28"/>
                    </a:lnTo>
                    <a:lnTo>
                      <a:pt x="2557" y="37"/>
                    </a:lnTo>
                    <a:lnTo>
                      <a:pt x="2611" y="48"/>
                    </a:lnTo>
                    <a:lnTo>
                      <a:pt x="2665" y="61"/>
                    </a:lnTo>
                    <a:lnTo>
                      <a:pt x="2719" y="75"/>
                    </a:lnTo>
                    <a:lnTo>
                      <a:pt x="2773" y="89"/>
                    </a:lnTo>
                    <a:lnTo>
                      <a:pt x="2826" y="107"/>
                    </a:lnTo>
                    <a:lnTo>
                      <a:pt x="2878" y="124"/>
                    </a:lnTo>
                    <a:lnTo>
                      <a:pt x="2930" y="142"/>
                    </a:lnTo>
                    <a:lnTo>
                      <a:pt x="2980" y="162"/>
                    </a:lnTo>
                    <a:lnTo>
                      <a:pt x="3031" y="184"/>
                    </a:lnTo>
                    <a:lnTo>
                      <a:pt x="3080" y="206"/>
                    </a:lnTo>
                    <a:lnTo>
                      <a:pt x="3128" y="229"/>
                    </a:lnTo>
                    <a:lnTo>
                      <a:pt x="3176" y="254"/>
                    </a:lnTo>
                    <a:lnTo>
                      <a:pt x="3223" y="280"/>
                    </a:lnTo>
                    <a:lnTo>
                      <a:pt x="3269" y="306"/>
                    </a:lnTo>
                    <a:lnTo>
                      <a:pt x="3315" y="334"/>
                    </a:lnTo>
                    <a:lnTo>
                      <a:pt x="3359" y="364"/>
                    </a:lnTo>
                    <a:lnTo>
                      <a:pt x="3402" y="393"/>
                    </a:lnTo>
                    <a:lnTo>
                      <a:pt x="3445" y="425"/>
                    </a:lnTo>
                    <a:lnTo>
                      <a:pt x="3488" y="455"/>
                    </a:lnTo>
                    <a:lnTo>
                      <a:pt x="3528" y="489"/>
                    </a:lnTo>
                    <a:lnTo>
                      <a:pt x="3569" y="522"/>
                    </a:lnTo>
                    <a:lnTo>
                      <a:pt x="3608" y="557"/>
                    </a:lnTo>
                    <a:lnTo>
                      <a:pt x="3646" y="593"/>
                    </a:lnTo>
                    <a:lnTo>
                      <a:pt x="3683" y="629"/>
                    </a:lnTo>
                    <a:lnTo>
                      <a:pt x="3719" y="666"/>
                    </a:lnTo>
                    <a:lnTo>
                      <a:pt x="3755" y="704"/>
                    </a:lnTo>
                    <a:lnTo>
                      <a:pt x="3790" y="743"/>
                    </a:lnTo>
                    <a:lnTo>
                      <a:pt x="3823" y="783"/>
                    </a:lnTo>
                    <a:lnTo>
                      <a:pt x="3857" y="823"/>
                    </a:lnTo>
                    <a:lnTo>
                      <a:pt x="3887" y="864"/>
                    </a:lnTo>
                    <a:lnTo>
                      <a:pt x="3918" y="907"/>
                    </a:lnTo>
                    <a:lnTo>
                      <a:pt x="3948" y="949"/>
                    </a:lnTo>
                    <a:lnTo>
                      <a:pt x="3976" y="992"/>
                    </a:lnTo>
                    <a:lnTo>
                      <a:pt x="4004" y="1036"/>
                    </a:lnTo>
                    <a:lnTo>
                      <a:pt x="4031" y="1080"/>
                    </a:lnTo>
                    <a:lnTo>
                      <a:pt x="4056" y="1125"/>
                    </a:lnTo>
                    <a:lnTo>
                      <a:pt x="4080" y="1172"/>
                    </a:lnTo>
                    <a:lnTo>
                      <a:pt x="4103" y="1218"/>
                    </a:lnTo>
                    <a:lnTo>
                      <a:pt x="4126" y="1265"/>
                    </a:lnTo>
                    <a:lnTo>
                      <a:pt x="4147" y="1312"/>
                    </a:lnTo>
                    <a:lnTo>
                      <a:pt x="4166" y="1360"/>
                    </a:lnTo>
                    <a:lnTo>
                      <a:pt x="4184" y="1409"/>
                    </a:lnTo>
                    <a:lnTo>
                      <a:pt x="4203" y="1458"/>
                    </a:lnTo>
                    <a:lnTo>
                      <a:pt x="4219" y="1507"/>
                    </a:lnTo>
                    <a:lnTo>
                      <a:pt x="4233" y="1557"/>
                    </a:lnTo>
                    <a:lnTo>
                      <a:pt x="4248" y="1607"/>
                    </a:lnTo>
                    <a:lnTo>
                      <a:pt x="4261" y="1658"/>
                    </a:lnTo>
                    <a:lnTo>
                      <a:pt x="4272" y="1709"/>
                    </a:lnTo>
                    <a:lnTo>
                      <a:pt x="4283" y="1759"/>
                    </a:lnTo>
                    <a:lnTo>
                      <a:pt x="4292" y="1811"/>
                    </a:lnTo>
                    <a:lnTo>
                      <a:pt x="4300" y="1863"/>
                    </a:lnTo>
                    <a:lnTo>
                      <a:pt x="4307" y="1915"/>
                    </a:lnTo>
                    <a:lnTo>
                      <a:pt x="4312" y="1968"/>
                    </a:lnTo>
                    <a:lnTo>
                      <a:pt x="4316" y="2022"/>
                    </a:lnTo>
                    <a:lnTo>
                      <a:pt x="4319" y="2073"/>
                    </a:lnTo>
                    <a:lnTo>
                      <a:pt x="4320" y="2127"/>
                    </a:lnTo>
                    <a:lnTo>
                      <a:pt x="4320" y="2180"/>
                    </a:lnTo>
                    <a:lnTo>
                      <a:pt x="4319" y="2233"/>
                    </a:lnTo>
                    <a:lnTo>
                      <a:pt x="4316" y="2288"/>
                    </a:lnTo>
                    <a:lnTo>
                      <a:pt x="4312" y="2341"/>
                    </a:lnTo>
                    <a:lnTo>
                      <a:pt x="4307" y="2396"/>
                    </a:lnTo>
                    <a:lnTo>
                      <a:pt x="4300" y="2449"/>
                    </a:lnTo>
                    <a:lnTo>
                      <a:pt x="4292" y="2504"/>
                    </a:lnTo>
                    <a:lnTo>
                      <a:pt x="4283" y="2557"/>
                    </a:lnTo>
                    <a:lnTo>
                      <a:pt x="4272" y="2611"/>
                    </a:lnTo>
                    <a:lnTo>
                      <a:pt x="4260" y="2665"/>
                    </a:lnTo>
                    <a:lnTo>
                      <a:pt x="4245" y="2719"/>
                    </a:lnTo>
                    <a:close/>
                    <a:moveTo>
                      <a:pt x="2695" y="165"/>
                    </a:moveTo>
                    <a:lnTo>
                      <a:pt x="2695" y="165"/>
                    </a:lnTo>
                    <a:lnTo>
                      <a:pt x="2643" y="152"/>
                    </a:lnTo>
                    <a:lnTo>
                      <a:pt x="2591" y="141"/>
                    </a:lnTo>
                    <a:lnTo>
                      <a:pt x="2540" y="131"/>
                    </a:lnTo>
                    <a:lnTo>
                      <a:pt x="2488" y="121"/>
                    </a:lnTo>
                    <a:lnTo>
                      <a:pt x="2437" y="113"/>
                    </a:lnTo>
                    <a:lnTo>
                      <a:pt x="2385" y="107"/>
                    </a:lnTo>
                    <a:lnTo>
                      <a:pt x="2333" y="103"/>
                    </a:lnTo>
                    <a:lnTo>
                      <a:pt x="2283" y="99"/>
                    </a:lnTo>
                    <a:lnTo>
                      <a:pt x="2231" y="96"/>
                    </a:lnTo>
                    <a:lnTo>
                      <a:pt x="2180" y="95"/>
                    </a:lnTo>
                    <a:lnTo>
                      <a:pt x="2128" y="95"/>
                    </a:lnTo>
                    <a:lnTo>
                      <a:pt x="2077" y="96"/>
                    </a:lnTo>
                    <a:lnTo>
                      <a:pt x="2027" y="99"/>
                    </a:lnTo>
                    <a:lnTo>
                      <a:pt x="1976" y="103"/>
                    </a:lnTo>
                    <a:lnTo>
                      <a:pt x="1927" y="108"/>
                    </a:lnTo>
                    <a:lnTo>
                      <a:pt x="1876" y="115"/>
                    </a:lnTo>
                    <a:lnTo>
                      <a:pt x="1827" y="121"/>
                    </a:lnTo>
                    <a:lnTo>
                      <a:pt x="1778" y="131"/>
                    </a:lnTo>
                    <a:lnTo>
                      <a:pt x="1729" y="140"/>
                    </a:lnTo>
                    <a:lnTo>
                      <a:pt x="1679" y="152"/>
                    </a:lnTo>
                    <a:lnTo>
                      <a:pt x="1631" y="164"/>
                    </a:lnTo>
                    <a:lnTo>
                      <a:pt x="1583" y="177"/>
                    </a:lnTo>
                    <a:lnTo>
                      <a:pt x="1535" y="192"/>
                    </a:lnTo>
                    <a:lnTo>
                      <a:pt x="1489" y="208"/>
                    </a:lnTo>
                    <a:lnTo>
                      <a:pt x="1441" y="224"/>
                    </a:lnTo>
                    <a:lnTo>
                      <a:pt x="1396" y="242"/>
                    </a:lnTo>
                    <a:lnTo>
                      <a:pt x="1349" y="261"/>
                    </a:lnTo>
                    <a:lnTo>
                      <a:pt x="1304" y="281"/>
                    </a:lnTo>
                    <a:lnTo>
                      <a:pt x="1258" y="302"/>
                    </a:lnTo>
                    <a:lnTo>
                      <a:pt x="1215" y="325"/>
                    </a:lnTo>
                    <a:lnTo>
                      <a:pt x="1171" y="348"/>
                    </a:lnTo>
                    <a:lnTo>
                      <a:pt x="1128" y="372"/>
                    </a:lnTo>
                    <a:lnTo>
                      <a:pt x="1085" y="397"/>
                    </a:lnTo>
                    <a:lnTo>
                      <a:pt x="1043" y="423"/>
                    </a:lnTo>
                    <a:lnTo>
                      <a:pt x="1001" y="450"/>
                    </a:lnTo>
                    <a:lnTo>
                      <a:pt x="961" y="479"/>
                    </a:lnTo>
                    <a:lnTo>
                      <a:pt x="922" y="509"/>
                    </a:lnTo>
                    <a:lnTo>
                      <a:pt x="882" y="538"/>
                    </a:lnTo>
                    <a:lnTo>
                      <a:pt x="843" y="570"/>
                    </a:lnTo>
                    <a:lnTo>
                      <a:pt x="806" y="602"/>
                    </a:lnTo>
                    <a:lnTo>
                      <a:pt x="768" y="635"/>
                    </a:lnTo>
                    <a:lnTo>
                      <a:pt x="731" y="669"/>
                    </a:lnTo>
                    <a:lnTo>
                      <a:pt x="696" y="703"/>
                    </a:lnTo>
                    <a:lnTo>
                      <a:pt x="661" y="739"/>
                    </a:lnTo>
                    <a:lnTo>
                      <a:pt x="627" y="776"/>
                    </a:lnTo>
                    <a:lnTo>
                      <a:pt x="594" y="814"/>
                    </a:lnTo>
                    <a:lnTo>
                      <a:pt x="562" y="852"/>
                    </a:lnTo>
                    <a:lnTo>
                      <a:pt x="530" y="891"/>
                    </a:lnTo>
                    <a:lnTo>
                      <a:pt x="499" y="931"/>
                    </a:lnTo>
                    <a:lnTo>
                      <a:pt x="470" y="972"/>
                    </a:lnTo>
                    <a:lnTo>
                      <a:pt x="442" y="1013"/>
                    </a:lnTo>
                    <a:lnTo>
                      <a:pt x="414" y="1056"/>
                    </a:lnTo>
                    <a:lnTo>
                      <a:pt x="388" y="1100"/>
                    </a:lnTo>
                    <a:lnTo>
                      <a:pt x="362" y="1144"/>
                    </a:lnTo>
                    <a:lnTo>
                      <a:pt x="337" y="1189"/>
                    </a:lnTo>
                    <a:lnTo>
                      <a:pt x="314" y="1234"/>
                    </a:lnTo>
                    <a:lnTo>
                      <a:pt x="292" y="1281"/>
                    </a:lnTo>
                    <a:lnTo>
                      <a:pt x="270" y="1328"/>
                    </a:lnTo>
                    <a:lnTo>
                      <a:pt x="250" y="1376"/>
                    </a:lnTo>
                    <a:lnTo>
                      <a:pt x="230" y="1425"/>
                    </a:lnTo>
                    <a:lnTo>
                      <a:pt x="213" y="1474"/>
                    </a:lnTo>
                    <a:lnTo>
                      <a:pt x="196" y="1523"/>
                    </a:lnTo>
                    <a:lnTo>
                      <a:pt x="180" y="1574"/>
                    </a:lnTo>
                    <a:lnTo>
                      <a:pt x="165" y="1626"/>
                    </a:lnTo>
                    <a:lnTo>
                      <a:pt x="152" y="1678"/>
                    </a:lnTo>
                    <a:lnTo>
                      <a:pt x="141" y="1729"/>
                    </a:lnTo>
                    <a:lnTo>
                      <a:pt x="131" y="1780"/>
                    </a:lnTo>
                    <a:lnTo>
                      <a:pt x="121" y="1832"/>
                    </a:lnTo>
                    <a:lnTo>
                      <a:pt x="113" y="1884"/>
                    </a:lnTo>
                    <a:lnTo>
                      <a:pt x="107" y="1936"/>
                    </a:lnTo>
                    <a:lnTo>
                      <a:pt x="103" y="1987"/>
                    </a:lnTo>
                    <a:lnTo>
                      <a:pt x="99" y="2039"/>
                    </a:lnTo>
                    <a:lnTo>
                      <a:pt x="96" y="2089"/>
                    </a:lnTo>
                    <a:lnTo>
                      <a:pt x="95" y="2141"/>
                    </a:lnTo>
                    <a:lnTo>
                      <a:pt x="95" y="2192"/>
                    </a:lnTo>
                    <a:lnTo>
                      <a:pt x="96" y="2243"/>
                    </a:lnTo>
                    <a:lnTo>
                      <a:pt x="99" y="2293"/>
                    </a:lnTo>
                    <a:lnTo>
                      <a:pt x="103" y="2344"/>
                    </a:lnTo>
                    <a:lnTo>
                      <a:pt x="108" y="2394"/>
                    </a:lnTo>
                    <a:lnTo>
                      <a:pt x="115" y="2444"/>
                    </a:lnTo>
                    <a:lnTo>
                      <a:pt x="121" y="2494"/>
                    </a:lnTo>
                    <a:lnTo>
                      <a:pt x="131" y="2544"/>
                    </a:lnTo>
                    <a:lnTo>
                      <a:pt x="140" y="2593"/>
                    </a:lnTo>
                    <a:lnTo>
                      <a:pt x="152" y="2641"/>
                    </a:lnTo>
                    <a:lnTo>
                      <a:pt x="164" y="2690"/>
                    </a:lnTo>
                    <a:lnTo>
                      <a:pt x="177" y="2738"/>
                    </a:lnTo>
                    <a:lnTo>
                      <a:pt x="192" y="2785"/>
                    </a:lnTo>
                    <a:lnTo>
                      <a:pt x="208" y="2833"/>
                    </a:lnTo>
                    <a:lnTo>
                      <a:pt x="224" y="2879"/>
                    </a:lnTo>
                    <a:lnTo>
                      <a:pt x="242" y="2926"/>
                    </a:lnTo>
                    <a:lnTo>
                      <a:pt x="261" y="2971"/>
                    </a:lnTo>
                    <a:lnTo>
                      <a:pt x="281" y="3016"/>
                    </a:lnTo>
                    <a:lnTo>
                      <a:pt x="302" y="3062"/>
                    </a:lnTo>
                    <a:lnTo>
                      <a:pt x="325" y="3105"/>
                    </a:lnTo>
                    <a:lnTo>
                      <a:pt x="348" y="3149"/>
                    </a:lnTo>
                    <a:lnTo>
                      <a:pt x="372" y="3193"/>
                    </a:lnTo>
                    <a:lnTo>
                      <a:pt x="397" y="3236"/>
                    </a:lnTo>
                    <a:lnTo>
                      <a:pt x="423" y="3277"/>
                    </a:lnTo>
                    <a:lnTo>
                      <a:pt x="450" y="3319"/>
                    </a:lnTo>
                    <a:lnTo>
                      <a:pt x="479" y="3360"/>
                    </a:lnTo>
                    <a:lnTo>
                      <a:pt x="509" y="3400"/>
                    </a:lnTo>
                    <a:lnTo>
                      <a:pt x="538" y="3438"/>
                    </a:lnTo>
                    <a:lnTo>
                      <a:pt x="570" y="3477"/>
                    </a:lnTo>
                    <a:lnTo>
                      <a:pt x="602" y="3516"/>
                    </a:lnTo>
                    <a:lnTo>
                      <a:pt x="635" y="3553"/>
                    </a:lnTo>
                    <a:lnTo>
                      <a:pt x="669" y="3589"/>
                    </a:lnTo>
                    <a:lnTo>
                      <a:pt x="703" y="3625"/>
                    </a:lnTo>
                    <a:lnTo>
                      <a:pt x="739" y="3659"/>
                    </a:lnTo>
                    <a:lnTo>
                      <a:pt x="776" y="3694"/>
                    </a:lnTo>
                    <a:lnTo>
                      <a:pt x="814" y="3726"/>
                    </a:lnTo>
                    <a:lnTo>
                      <a:pt x="852" y="3759"/>
                    </a:lnTo>
                    <a:lnTo>
                      <a:pt x="891" y="3790"/>
                    </a:lnTo>
                    <a:lnTo>
                      <a:pt x="932" y="3821"/>
                    </a:lnTo>
                    <a:lnTo>
                      <a:pt x="972" y="3850"/>
                    </a:lnTo>
                    <a:lnTo>
                      <a:pt x="1015" y="3879"/>
                    </a:lnTo>
                    <a:lnTo>
                      <a:pt x="1057" y="3906"/>
                    </a:lnTo>
                    <a:lnTo>
                      <a:pt x="1100" y="3932"/>
                    </a:lnTo>
                    <a:lnTo>
                      <a:pt x="1144" y="3959"/>
                    </a:lnTo>
                    <a:lnTo>
                      <a:pt x="1189" y="3983"/>
                    </a:lnTo>
                    <a:lnTo>
                      <a:pt x="1234" y="4007"/>
                    </a:lnTo>
                    <a:lnTo>
                      <a:pt x="1281" y="4030"/>
                    </a:lnTo>
                    <a:lnTo>
                      <a:pt x="1328" y="4051"/>
                    </a:lnTo>
                    <a:lnTo>
                      <a:pt x="1376" y="4071"/>
                    </a:lnTo>
                    <a:lnTo>
                      <a:pt x="1425" y="4090"/>
                    </a:lnTo>
                    <a:lnTo>
                      <a:pt x="1474" y="4108"/>
                    </a:lnTo>
                    <a:lnTo>
                      <a:pt x="1523" y="4126"/>
                    </a:lnTo>
                    <a:lnTo>
                      <a:pt x="1574" y="4140"/>
                    </a:lnTo>
                    <a:lnTo>
                      <a:pt x="1626" y="4155"/>
                    </a:lnTo>
                    <a:lnTo>
                      <a:pt x="1678" y="4168"/>
                    </a:lnTo>
                    <a:lnTo>
                      <a:pt x="1730" y="4180"/>
                    </a:lnTo>
                    <a:lnTo>
                      <a:pt x="1780" y="4191"/>
                    </a:lnTo>
                    <a:lnTo>
                      <a:pt x="1832" y="4199"/>
                    </a:lnTo>
                    <a:lnTo>
                      <a:pt x="1884" y="4207"/>
                    </a:lnTo>
                    <a:lnTo>
                      <a:pt x="1936" y="4213"/>
                    </a:lnTo>
                    <a:lnTo>
                      <a:pt x="1987" y="4219"/>
                    </a:lnTo>
                    <a:lnTo>
                      <a:pt x="2039" y="4223"/>
                    </a:lnTo>
                    <a:lnTo>
                      <a:pt x="2091" y="4224"/>
                    </a:lnTo>
                    <a:lnTo>
                      <a:pt x="2141" y="4225"/>
                    </a:lnTo>
                    <a:lnTo>
                      <a:pt x="2192" y="4225"/>
                    </a:lnTo>
                    <a:lnTo>
                      <a:pt x="2243" y="4224"/>
                    </a:lnTo>
                    <a:lnTo>
                      <a:pt x="2293" y="4221"/>
                    </a:lnTo>
                    <a:lnTo>
                      <a:pt x="2344" y="4217"/>
                    </a:lnTo>
                    <a:lnTo>
                      <a:pt x="2394" y="4212"/>
                    </a:lnTo>
                    <a:lnTo>
                      <a:pt x="2445" y="4207"/>
                    </a:lnTo>
                    <a:lnTo>
                      <a:pt x="2494" y="4199"/>
                    </a:lnTo>
                    <a:lnTo>
                      <a:pt x="2544" y="4189"/>
                    </a:lnTo>
                    <a:lnTo>
                      <a:pt x="2593" y="4180"/>
                    </a:lnTo>
                    <a:lnTo>
                      <a:pt x="2641" y="4170"/>
                    </a:lnTo>
                    <a:lnTo>
                      <a:pt x="2690" y="4156"/>
                    </a:lnTo>
                    <a:lnTo>
                      <a:pt x="2738" y="4143"/>
                    </a:lnTo>
                    <a:lnTo>
                      <a:pt x="2786" y="4130"/>
                    </a:lnTo>
                    <a:lnTo>
                      <a:pt x="2833" y="4114"/>
                    </a:lnTo>
                    <a:lnTo>
                      <a:pt x="2879" y="4096"/>
                    </a:lnTo>
                    <a:lnTo>
                      <a:pt x="2926" y="4079"/>
                    </a:lnTo>
                    <a:lnTo>
                      <a:pt x="2971" y="4059"/>
                    </a:lnTo>
                    <a:lnTo>
                      <a:pt x="3016" y="4039"/>
                    </a:lnTo>
                    <a:lnTo>
                      <a:pt x="3062" y="4019"/>
                    </a:lnTo>
                    <a:lnTo>
                      <a:pt x="3105" y="3996"/>
                    </a:lnTo>
                    <a:lnTo>
                      <a:pt x="3149" y="3972"/>
                    </a:lnTo>
                    <a:lnTo>
                      <a:pt x="3193" y="3948"/>
                    </a:lnTo>
                    <a:lnTo>
                      <a:pt x="3236" y="3923"/>
                    </a:lnTo>
                    <a:lnTo>
                      <a:pt x="3277" y="3898"/>
                    </a:lnTo>
                    <a:lnTo>
                      <a:pt x="3319" y="3870"/>
                    </a:lnTo>
                    <a:lnTo>
                      <a:pt x="3360" y="3842"/>
                    </a:lnTo>
                    <a:lnTo>
                      <a:pt x="3400" y="3813"/>
                    </a:lnTo>
                    <a:lnTo>
                      <a:pt x="3440" y="3782"/>
                    </a:lnTo>
                    <a:lnTo>
                      <a:pt x="3478" y="3751"/>
                    </a:lnTo>
                    <a:lnTo>
                      <a:pt x="3516" y="3719"/>
                    </a:lnTo>
                    <a:lnTo>
                      <a:pt x="3553" y="3686"/>
                    </a:lnTo>
                    <a:lnTo>
                      <a:pt x="3589" y="3651"/>
                    </a:lnTo>
                    <a:lnTo>
                      <a:pt x="3625" y="3617"/>
                    </a:lnTo>
                    <a:lnTo>
                      <a:pt x="3659" y="3581"/>
                    </a:lnTo>
                    <a:lnTo>
                      <a:pt x="3694" y="3545"/>
                    </a:lnTo>
                    <a:lnTo>
                      <a:pt x="3727" y="3506"/>
                    </a:lnTo>
                    <a:lnTo>
                      <a:pt x="3759" y="3469"/>
                    </a:lnTo>
                    <a:lnTo>
                      <a:pt x="3790" y="3429"/>
                    </a:lnTo>
                    <a:lnTo>
                      <a:pt x="3821" y="3389"/>
                    </a:lnTo>
                    <a:lnTo>
                      <a:pt x="3850" y="3348"/>
                    </a:lnTo>
                    <a:lnTo>
                      <a:pt x="3879" y="3307"/>
                    </a:lnTo>
                    <a:lnTo>
                      <a:pt x="3907" y="3264"/>
                    </a:lnTo>
                    <a:lnTo>
                      <a:pt x="3934" y="3220"/>
                    </a:lnTo>
                    <a:lnTo>
                      <a:pt x="3959" y="3176"/>
                    </a:lnTo>
                    <a:lnTo>
                      <a:pt x="3983" y="3132"/>
                    </a:lnTo>
                    <a:lnTo>
                      <a:pt x="4007" y="3086"/>
                    </a:lnTo>
                    <a:lnTo>
                      <a:pt x="4030" y="3039"/>
                    </a:lnTo>
                    <a:lnTo>
                      <a:pt x="4051" y="2992"/>
                    </a:lnTo>
                    <a:lnTo>
                      <a:pt x="4071" y="2944"/>
                    </a:lnTo>
                    <a:lnTo>
                      <a:pt x="4090" y="2896"/>
                    </a:lnTo>
                    <a:lnTo>
                      <a:pt x="4108" y="2847"/>
                    </a:lnTo>
                    <a:lnTo>
                      <a:pt x="4126" y="2797"/>
                    </a:lnTo>
                    <a:lnTo>
                      <a:pt x="4140" y="2746"/>
                    </a:lnTo>
                    <a:lnTo>
                      <a:pt x="4155" y="2695"/>
                    </a:lnTo>
                    <a:lnTo>
                      <a:pt x="4168" y="2643"/>
                    </a:lnTo>
                    <a:lnTo>
                      <a:pt x="4180" y="2591"/>
                    </a:lnTo>
                    <a:lnTo>
                      <a:pt x="4191" y="2540"/>
                    </a:lnTo>
                    <a:lnTo>
                      <a:pt x="4200" y="2488"/>
                    </a:lnTo>
                    <a:lnTo>
                      <a:pt x="4207" y="2437"/>
                    </a:lnTo>
                    <a:lnTo>
                      <a:pt x="4213" y="2385"/>
                    </a:lnTo>
                    <a:lnTo>
                      <a:pt x="4219" y="2333"/>
                    </a:lnTo>
                    <a:lnTo>
                      <a:pt x="4223" y="2283"/>
                    </a:lnTo>
                    <a:lnTo>
                      <a:pt x="4225" y="2231"/>
                    </a:lnTo>
                    <a:lnTo>
                      <a:pt x="4225" y="2180"/>
                    </a:lnTo>
                    <a:lnTo>
                      <a:pt x="4225" y="2128"/>
                    </a:lnTo>
                    <a:lnTo>
                      <a:pt x="4224" y="2077"/>
                    </a:lnTo>
                    <a:lnTo>
                      <a:pt x="4221" y="2027"/>
                    </a:lnTo>
                    <a:lnTo>
                      <a:pt x="4217" y="1976"/>
                    </a:lnTo>
                    <a:lnTo>
                      <a:pt x="4213" y="1926"/>
                    </a:lnTo>
                    <a:lnTo>
                      <a:pt x="4207" y="1876"/>
                    </a:lnTo>
                    <a:lnTo>
                      <a:pt x="4199" y="1827"/>
                    </a:lnTo>
                    <a:lnTo>
                      <a:pt x="4191" y="1778"/>
                    </a:lnTo>
                    <a:lnTo>
                      <a:pt x="4180" y="1729"/>
                    </a:lnTo>
                    <a:lnTo>
                      <a:pt x="4170" y="1679"/>
                    </a:lnTo>
                    <a:lnTo>
                      <a:pt x="4158" y="1631"/>
                    </a:lnTo>
                    <a:lnTo>
                      <a:pt x="4144" y="1583"/>
                    </a:lnTo>
                    <a:lnTo>
                      <a:pt x="4130" y="1535"/>
                    </a:lnTo>
                    <a:lnTo>
                      <a:pt x="4114" y="1489"/>
                    </a:lnTo>
                    <a:lnTo>
                      <a:pt x="4096" y="1441"/>
                    </a:lnTo>
                    <a:lnTo>
                      <a:pt x="4079" y="1396"/>
                    </a:lnTo>
                    <a:lnTo>
                      <a:pt x="4060" y="1349"/>
                    </a:lnTo>
                    <a:lnTo>
                      <a:pt x="4040" y="1304"/>
                    </a:lnTo>
                    <a:lnTo>
                      <a:pt x="4019" y="1258"/>
                    </a:lnTo>
                    <a:lnTo>
                      <a:pt x="3996" y="1215"/>
                    </a:lnTo>
                    <a:lnTo>
                      <a:pt x="3974" y="1171"/>
                    </a:lnTo>
                    <a:lnTo>
                      <a:pt x="3948" y="1128"/>
                    </a:lnTo>
                    <a:lnTo>
                      <a:pt x="3923" y="1085"/>
                    </a:lnTo>
                    <a:lnTo>
                      <a:pt x="3898" y="1043"/>
                    </a:lnTo>
                    <a:lnTo>
                      <a:pt x="3870" y="1001"/>
                    </a:lnTo>
                    <a:lnTo>
                      <a:pt x="3842" y="961"/>
                    </a:lnTo>
                    <a:lnTo>
                      <a:pt x="3813" y="922"/>
                    </a:lnTo>
                    <a:lnTo>
                      <a:pt x="3782" y="882"/>
                    </a:lnTo>
                    <a:lnTo>
                      <a:pt x="3751" y="843"/>
                    </a:lnTo>
                    <a:lnTo>
                      <a:pt x="3719" y="804"/>
                    </a:lnTo>
                    <a:lnTo>
                      <a:pt x="3686" y="768"/>
                    </a:lnTo>
                    <a:lnTo>
                      <a:pt x="3651" y="731"/>
                    </a:lnTo>
                    <a:lnTo>
                      <a:pt x="3617" y="696"/>
                    </a:lnTo>
                    <a:lnTo>
                      <a:pt x="3581" y="661"/>
                    </a:lnTo>
                    <a:lnTo>
                      <a:pt x="3545" y="627"/>
                    </a:lnTo>
                    <a:lnTo>
                      <a:pt x="3508" y="594"/>
                    </a:lnTo>
                    <a:lnTo>
                      <a:pt x="3469" y="562"/>
                    </a:lnTo>
                    <a:lnTo>
                      <a:pt x="3429" y="530"/>
                    </a:lnTo>
                    <a:lnTo>
                      <a:pt x="3389" y="499"/>
                    </a:lnTo>
                    <a:lnTo>
                      <a:pt x="3348" y="470"/>
                    </a:lnTo>
                    <a:lnTo>
                      <a:pt x="3307" y="442"/>
                    </a:lnTo>
                    <a:lnTo>
                      <a:pt x="3264" y="414"/>
                    </a:lnTo>
                    <a:lnTo>
                      <a:pt x="3221" y="388"/>
                    </a:lnTo>
                    <a:lnTo>
                      <a:pt x="3176" y="362"/>
                    </a:lnTo>
                    <a:lnTo>
                      <a:pt x="3132" y="337"/>
                    </a:lnTo>
                    <a:lnTo>
                      <a:pt x="3086" y="314"/>
                    </a:lnTo>
                    <a:lnTo>
                      <a:pt x="3040" y="292"/>
                    </a:lnTo>
                    <a:lnTo>
                      <a:pt x="2992" y="270"/>
                    </a:lnTo>
                    <a:lnTo>
                      <a:pt x="2944" y="249"/>
                    </a:lnTo>
                    <a:lnTo>
                      <a:pt x="2896" y="230"/>
                    </a:lnTo>
                    <a:lnTo>
                      <a:pt x="2847" y="213"/>
                    </a:lnTo>
                    <a:lnTo>
                      <a:pt x="2797" y="196"/>
                    </a:lnTo>
                    <a:lnTo>
                      <a:pt x="2746" y="180"/>
                    </a:lnTo>
                    <a:lnTo>
                      <a:pt x="2695" y="165"/>
                    </a:lnTo>
                    <a:close/>
                  </a:path>
                </a:pathLst>
              </a:custGeom>
              <a:gradFill>
                <a:gsLst>
                  <a:gs pos="0">
                    <a:srgbClr val="83A7D3"/>
                  </a:gs>
                  <a:gs pos="100000">
                    <a:srgbClr val="182E48"/>
                  </a:gs>
                </a:gsLst>
                <a:lin ang="816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14" name="Google Shape;114;p2"/>
            <p:cNvSpPr/>
            <p:nvPr/>
          </p:nvSpPr>
          <p:spPr>
            <a:xfrm>
              <a:off x="3266923" y="285751"/>
              <a:ext cx="1205075" cy="977796"/>
            </a:xfrm>
            <a:prstGeom prst="rect">
              <a:avLst/>
            </a:prstGeom>
          </p:spPr>
        </p:sp>
        <p:sp>
          <p:nvSpPr>
            <p:cNvPr id="115" name="Google Shape;115;p2"/>
            <p:cNvSpPr/>
            <p:nvPr/>
          </p:nvSpPr>
          <p:spPr>
            <a:xfrm>
              <a:off x="3097226" y="899298"/>
              <a:ext cx="1275651" cy="382695"/>
            </a:xfrm>
            <a:prstGeom prst="rect">
              <a:avLst/>
            </a:prstGeom>
            <a:noFill/>
            <a:ln>
              <a:noFill/>
            </a:ln>
          </p:spPr>
          <p:txBody>
            <a:bodyPr spcFirstLastPara="1" wrap="square" lIns="45700" tIns="18275" rIns="27425" bIns="18275" anchor="t" anchorCtr="0">
              <a:noAutofit/>
            </a:bodyPr>
            <a:lstStyle/>
            <a:p>
              <a:pPr marL="0" marR="0" lvl="0" indent="0" algn="ctr" rtl="0">
                <a:lnSpc>
                  <a:spcPct val="85000"/>
                </a:lnSpc>
                <a:spcBef>
                  <a:spcPts val="0"/>
                </a:spcBef>
                <a:spcAft>
                  <a:spcPts val="0"/>
                </a:spcAft>
                <a:buNone/>
              </a:pPr>
              <a:endParaRPr sz="1200">
                <a:solidFill>
                  <a:srgbClr val="FFFFFF"/>
                </a:solidFill>
                <a:latin typeface="Arial Narrow"/>
                <a:ea typeface="Arial Narrow"/>
                <a:cs typeface="Arial Narrow"/>
                <a:sym typeface="Arial Narrow"/>
              </a:endParaRPr>
            </a:p>
          </p:txBody>
        </p:sp>
      </p:grpSp>
      <p:grpSp>
        <p:nvGrpSpPr>
          <p:cNvPr id="116" name="Google Shape;116;p2"/>
          <p:cNvGrpSpPr/>
          <p:nvPr/>
        </p:nvGrpSpPr>
        <p:grpSpPr>
          <a:xfrm>
            <a:off x="605548" y="2243796"/>
            <a:ext cx="928710" cy="928709"/>
            <a:chOff x="2971800" y="0"/>
            <a:chExt cx="1549400" cy="1549398"/>
          </a:xfrm>
        </p:grpSpPr>
        <p:grpSp>
          <p:nvGrpSpPr>
            <p:cNvPr id="117" name="Google Shape;117;p2"/>
            <p:cNvGrpSpPr/>
            <p:nvPr/>
          </p:nvGrpSpPr>
          <p:grpSpPr>
            <a:xfrm>
              <a:off x="2971800" y="0"/>
              <a:ext cx="1549400" cy="1549398"/>
              <a:chOff x="2971800" y="0"/>
              <a:chExt cx="1549400" cy="1549398"/>
            </a:xfrm>
          </p:grpSpPr>
          <p:sp>
            <p:nvSpPr>
              <p:cNvPr id="118" name="Google Shape;118;p2"/>
              <p:cNvSpPr/>
              <p:nvPr/>
            </p:nvSpPr>
            <p:spPr>
              <a:xfrm>
                <a:off x="2971800" y="0"/>
                <a:ext cx="1549400" cy="1549398"/>
              </a:xfrm>
              <a:custGeom>
                <a:avLst/>
                <a:gdLst/>
                <a:ahLst/>
                <a:cxnLst/>
                <a:rect l="l" t="t" r="r" b="b"/>
                <a:pathLst>
                  <a:path w="5950" h="5950" extrusionOk="0">
                    <a:moveTo>
                      <a:pt x="5840" y="3106"/>
                    </a:moveTo>
                    <a:lnTo>
                      <a:pt x="5840" y="3106"/>
                    </a:lnTo>
                    <a:lnTo>
                      <a:pt x="5808" y="3091"/>
                    </a:lnTo>
                    <a:lnTo>
                      <a:pt x="5780" y="3078"/>
                    </a:lnTo>
                    <a:lnTo>
                      <a:pt x="5727" y="3058"/>
                    </a:lnTo>
                    <a:lnTo>
                      <a:pt x="5685" y="3044"/>
                    </a:lnTo>
                    <a:lnTo>
                      <a:pt x="5650" y="3034"/>
                    </a:lnTo>
                    <a:lnTo>
                      <a:pt x="5650" y="3034"/>
                    </a:lnTo>
                    <a:lnTo>
                      <a:pt x="5650" y="2976"/>
                    </a:lnTo>
                    <a:lnTo>
                      <a:pt x="5650" y="2917"/>
                    </a:lnTo>
                    <a:lnTo>
                      <a:pt x="5650" y="2917"/>
                    </a:lnTo>
                    <a:lnTo>
                      <a:pt x="5685" y="2908"/>
                    </a:lnTo>
                    <a:lnTo>
                      <a:pt x="5727" y="2894"/>
                    </a:lnTo>
                    <a:lnTo>
                      <a:pt x="5780" y="2872"/>
                    </a:lnTo>
                    <a:lnTo>
                      <a:pt x="5808" y="2859"/>
                    </a:lnTo>
                    <a:lnTo>
                      <a:pt x="5840" y="2844"/>
                    </a:lnTo>
                    <a:lnTo>
                      <a:pt x="5840" y="2844"/>
                    </a:lnTo>
                    <a:lnTo>
                      <a:pt x="5879" y="2824"/>
                    </a:lnTo>
                    <a:lnTo>
                      <a:pt x="5907" y="2808"/>
                    </a:lnTo>
                    <a:lnTo>
                      <a:pt x="5927" y="2793"/>
                    </a:lnTo>
                    <a:lnTo>
                      <a:pt x="5935" y="2786"/>
                    </a:lnTo>
                    <a:lnTo>
                      <a:pt x="5940" y="2780"/>
                    </a:lnTo>
                    <a:lnTo>
                      <a:pt x="5945" y="2773"/>
                    </a:lnTo>
                    <a:lnTo>
                      <a:pt x="5947" y="2767"/>
                    </a:lnTo>
                    <a:lnTo>
                      <a:pt x="5950" y="2760"/>
                    </a:lnTo>
                    <a:lnTo>
                      <a:pt x="5950" y="2752"/>
                    </a:lnTo>
                    <a:lnTo>
                      <a:pt x="5950" y="2735"/>
                    </a:lnTo>
                    <a:lnTo>
                      <a:pt x="5948" y="2715"/>
                    </a:lnTo>
                    <a:lnTo>
                      <a:pt x="5948" y="2715"/>
                    </a:lnTo>
                    <a:lnTo>
                      <a:pt x="5947" y="2696"/>
                    </a:lnTo>
                    <a:lnTo>
                      <a:pt x="5943" y="2679"/>
                    </a:lnTo>
                    <a:lnTo>
                      <a:pt x="5942" y="2671"/>
                    </a:lnTo>
                    <a:lnTo>
                      <a:pt x="5938" y="2664"/>
                    </a:lnTo>
                    <a:lnTo>
                      <a:pt x="5935" y="2659"/>
                    </a:lnTo>
                    <a:lnTo>
                      <a:pt x="5929" y="2653"/>
                    </a:lnTo>
                    <a:lnTo>
                      <a:pt x="5922" y="2648"/>
                    </a:lnTo>
                    <a:lnTo>
                      <a:pt x="5914" y="2643"/>
                    </a:lnTo>
                    <a:lnTo>
                      <a:pt x="5892" y="2631"/>
                    </a:lnTo>
                    <a:lnTo>
                      <a:pt x="5861" y="2620"/>
                    </a:lnTo>
                    <a:lnTo>
                      <a:pt x="5818" y="2607"/>
                    </a:lnTo>
                    <a:lnTo>
                      <a:pt x="5818" y="2607"/>
                    </a:lnTo>
                    <a:lnTo>
                      <a:pt x="5785" y="2597"/>
                    </a:lnTo>
                    <a:lnTo>
                      <a:pt x="5755" y="2590"/>
                    </a:lnTo>
                    <a:lnTo>
                      <a:pt x="5699" y="2579"/>
                    </a:lnTo>
                    <a:lnTo>
                      <a:pt x="5655" y="2572"/>
                    </a:lnTo>
                    <a:lnTo>
                      <a:pt x="5619" y="2569"/>
                    </a:lnTo>
                    <a:lnTo>
                      <a:pt x="5619" y="2569"/>
                    </a:lnTo>
                    <a:lnTo>
                      <a:pt x="5609" y="2511"/>
                    </a:lnTo>
                    <a:lnTo>
                      <a:pt x="5599" y="2453"/>
                    </a:lnTo>
                    <a:lnTo>
                      <a:pt x="5599" y="2453"/>
                    </a:lnTo>
                    <a:lnTo>
                      <a:pt x="5630" y="2439"/>
                    </a:lnTo>
                    <a:lnTo>
                      <a:pt x="5671" y="2417"/>
                    </a:lnTo>
                    <a:lnTo>
                      <a:pt x="5719" y="2387"/>
                    </a:lnTo>
                    <a:lnTo>
                      <a:pt x="5746" y="2369"/>
                    </a:lnTo>
                    <a:lnTo>
                      <a:pt x="5774" y="2349"/>
                    </a:lnTo>
                    <a:lnTo>
                      <a:pt x="5774" y="2349"/>
                    </a:lnTo>
                    <a:lnTo>
                      <a:pt x="5808" y="2323"/>
                    </a:lnTo>
                    <a:lnTo>
                      <a:pt x="5833" y="2300"/>
                    </a:lnTo>
                    <a:lnTo>
                      <a:pt x="5851" y="2284"/>
                    </a:lnTo>
                    <a:lnTo>
                      <a:pt x="5858" y="2275"/>
                    </a:lnTo>
                    <a:lnTo>
                      <a:pt x="5861" y="2267"/>
                    </a:lnTo>
                    <a:lnTo>
                      <a:pt x="5864" y="2260"/>
                    </a:lnTo>
                    <a:lnTo>
                      <a:pt x="5866" y="2254"/>
                    </a:lnTo>
                    <a:lnTo>
                      <a:pt x="5866" y="2246"/>
                    </a:lnTo>
                    <a:lnTo>
                      <a:pt x="5866" y="2239"/>
                    </a:lnTo>
                    <a:lnTo>
                      <a:pt x="5863" y="2223"/>
                    </a:lnTo>
                    <a:lnTo>
                      <a:pt x="5858" y="2203"/>
                    </a:lnTo>
                    <a:lnTo>
                      <a:pt x="5858" y="2203"/>
                    </a:lnTo>
                    <a:lnTo>
                      <a:pt x="5853" y="2183"/>
                    </a:lnTo>
                    <a:lnTo>
                      <a:pt x="5848" y="2168"/>
                    </a:lnTo>
                    <a:lnTo>
                      <a:pt x="5843" y="2162"/>
                    </a:lnTo>
                    <a:lnTo>
                      <a:pt x="5840" y="2155"/>
                    </a:lnTo>
                    <a:lnTo>
                      <a:pt x="5835" y="2150"/>
                    </a:lnTo>
                    <a:lnTo>
                      <a:pt x="5828" y="2145"/>
                    </a:lnTo>
                    <a:lnTo>
                      <a:pt x="5821" y="2140"/>
                    </a:lnTo>
                    <a:lnTo>
                      <a:pt x="5812" y="2137"/>
                    </a:lnTo>
                    <a:lnTo>
                      <a:pt x="5788" y="2130"/>
                    </a:lnTo>
                    <a:lnTo>
                      <a:pt x="5755" y="2124"/>
                    </a:lnTo>
                    <a:lnTo>
                      <a:pt x="5711" y="2119"/>
                    </a:lnTo>
                    <a:lnTo>
                      <a:pt x="5711" y="2119"/>
                    </a:lnTo>
                    <a:lnTo>
                      <a:pt x="5676" y="2115"/>
                    </a:lnTo>
                    <a:lnTo>
                      <a:pt x="5645" y="2112"/>
                    </a:lnTo>
                    <a:lnTo>
                      <a:pt x="5589" y="2110"/>
                    </a:lnTo>
                    <a:lnTo>
                      <a:pt x="5543" y="2112"/>
                    </a:lnTo>
                    <a:lnTo>
                      <a:pt x="5508" y="2115"/>
                    </a:lnTo>
                    <a:lnTo>
                      <a:pt x="5508" y="2115"/>
                    </a:lnTo>
                    <a:lnTo>
                      <a:pt x="5488" y="2061"/>
                    </a:lnTo>
                    <a:lnTo>
                      <a:pt x="5467" y="2007"/>
                    </a:lnTo>
                    <a:lnTo>
                      <a:pt x="5467" y="2007"/>
                    </a:lnTo>
                    <a:lnTo>
                      <a:pt x="5497" y="1987"/>
                    </a:lnTo>
                    <a:lnTo>
                      <a:pt x="5533" y="1957"/>
                    </a:lnTo>
                    <a:lnTo>
                      <a:pt x="5574" y="1921"/>
                    </a:lnTo>
                    <a:lnTo>
                      <a:pt x="5597" y="1898"/>
                    </a:lnTo>
                    <a:lnTo>
                      <a:pt x="5622" y="1873"/>
                    </a:lnTo>
                    <a:lnTo>
                      <a:pt x="5622" y="1873"/>
                    </a:lnTo>
                    <a:lnTo>
                      <a:pt x="5652" y="1840"/>
                    </a:lnTo>
                    <a:lnTo>
                      <a:pt x="5673" y="1815"/>
                    </a:lnTo>
                    <a:lnTo>
                      <a:pt x="5688" y="1794"/>
                    </a:lnTo>
                    <a:lnTo>
                      <a:pt x="5691" y="1786"/>
                    </a:lnTo>
                    <a:lnTo>
                      <a:pt x="5694" y="1777"/>
                    </a:lnTo>
                    <a:lnTo>
                      <a:pt x="5696" y="1769"/>
                    </a:lnTo>
                    <a:lnTo>
                      <a:pt x="5696" y="1763"/>
                    </a:lnTo>
                    <a:lnTo>
                      <a:pt x="5696" y="1756"/>
                    </a:lnTo>
                    <a:lnTo>
                      <a:pt x="5694" y="1748"/>
                    </a:lnTo>
                    <a:lnTo>
                      <a:pt x="5688" y="1733"/>
                    </a:lnTo>
                    <a:lnTo>
                      <a:pt x="5680" y="1715"/>
                    </a:lnTo>
                    <a:lnTo>
                      <a:pt x="5680" y="1715"/>
                    </a:lnTo>
                    <a:lnTo>
                      <a:pt x="5671" y="1695"/>
                    </a:lnTo>
                    <a:lnTo>
                      <a:pt x="5663" y="1682"/>
                    </a:lnTo>
                    <a:lnTo>
                      <a:pt x="5658" y="1675"/>
                    </a:lnTo>
                    <a:lnTo>
                      <a:pt x="5653" y="1670"/>
                    </a:lnTo>
                    <a:lnTo>
                      <a:pt x="5648" y="1665"/>
                    </a:lnTo>
                    <a:lnTo>
                      <a:pt x="5642" y="1662"/>
                    </a:lnTo>
                    <a:lnTo>
                      <a:pt x="5633" y="1659"/>
                    </a:lnTo>
                    <a:lnTo>
                      <a:pt x="5624" y="1657"/>
                    </a:lnTo>
                    <a:lnTo>
                      <a:pt x="5599" y="1655"/>
                    </a:lnTo>
                    <a:lnTo>
                      <a:pt x="5566" y="1654"/>
                    </a:lnTo>
                    <a:lnTo>
                      <a:pt x="5521" y="1657"/>
                    </a:lnTo>
                    <a:lnTo>
                      <a:pt x="5521" y="1657"/>
                    </a:lnTo>
                    <a:lnTo>
                      <a:pt x="5487" y="1659"/>
                    </a:lnTo>
                    <a:lnTo>
                      <a:pt x="5454" y="1662"/>
                    </a:lnTo>
                    <a:lnTo>
                      <a:pt x="5398" y="1670"/>
                    </a:lnTo>
                    <a:lnTo>
                      <a:pt x="5353" y="1680"/>
                    </a:lnTo>
                    <a:lnTo>
                      <a:pt x="5319" y="1690"/>
                    </a:lnTo>
                    <a:lnTo>
                      <a:pt x="5319" y="1690"/>
                    </a:lnTo>
                    <a:lnTo>
                      <a:pt x="5290" y="1639"/>
                    </a:lnTo>
                    <a:lnTo>
                      <a:pt x="5261" y="1589"/>
                    </a:lnTo>
                    <a:lnTo>
                      <a:pt x="5261" y="1589"/>
                    </a:lnTo>
                    <a:lnTo>
                      <a:pt x="5286" y="1563"/>
                    </a:lnTo>
                    <a:lnTo>
                      <a:pt x="5317" y="1530"/>
                    </a:lnTo>
                    <a:lnTo>
                      <a:pt x="5352" y="1486"/>
                    </a:lnTo>
                    <a:lnTo>
                      <a:pt x="5371" y="1459"/>
                    </a:lnTo>
                    <a:lnTo>
                      <a:pt x="5391" y="1429"/>
                    </a:lnTo>
                    <a:lnTo>
                      <a:pt x="5391" y="1429"/>
                    </a:lnTo>
                    <a:lnTo>
                      <a:pt x="5414" y="1393"/>
                    </a:lnTo>
                    <a:lnTo>
                      <a:pt x="5431" y="1364"/>
                    </a:lnTo>
                    <a:lnTo>
                      <a:pt x="5441" y="1340"/>
                    </a:lnTo>
                    <a:lnTo>
                      <a:pt x="5444" y="1332"/>
                    </a:lnTo>
                    <a:lnTo>
                      <a:pt x="5445" y="1322"/>
                    </a:lnTo>
                    <a:lnTo>
                      <a:pt x="5445" y="1316"/>
                    </a:lnTo>
                    <a:lnTo>
                      <a:pt x="5444" y="1307"/>
                    </a:lnTo>
                    <a:lnTo>
                      <a:pt x="5442" y="1301"/>
                    </a:lnTo>
                    <a:lnTo>
                      <a:pt x="5441" y="1294"/>
                    </a:lnTo>
                    <a:lnTo>
                      <a:pt x="5431" y="1279"/>
                    </a:lnTo>
                    <a:lnTo>
                      <a:pt x="5419" y="1263"/>
                    </a:lnTo>
                    <a:lnTo>
                      <a:pt x="5419" y="1263"/>
                    </a:lnTo>
                    <a:lnTo>
                      <a:pt x="5408" y="1246"/>
                    </a:lnTo>
                    <a:lnTo>
                      <a:pt x="5398" y="1233"/>
                    </a:lnTo>
                    <a:lnTo>
                      <a:pt x="5393" y="1228"/>
                    </a:lnTo>
                    <a:lnTo>
                      <a:pt x="5386" y="1225"/>
                    </a:lnTo>
                    <a:lnTo>
                      <a:pt x="5380" y="1222"/>
                    </a:lnTo>
                    <a:lnTo>
                      <a:pt x="5373" y="1218"/>
                    </a:lnTo>
                    <a:lnTo>
                      <a:pt x="5363" y="1218"/>
                    </a:lnTo>
                    <a:lnTo>
                      <a:pt x="5355" y="1217"/>
                    </a:lnTo>
                    <a:lnTo>
                      <a:pt x="5330" y="1218"/>
                    </a:lnTo>
                    <a:lnTo>
                      <a:pt x="5297" y="1225"/>
                    </a:lnTo>
                    <a:lnTo>
                      <a:pt x="5253" y="1235"/>
                    </a:lnTo>
                    <a:lnTo>
                      <a:pt x="5253" y="1235"/>
                    </a:lnTo>
                    <a:lnTo>
                      <a:pt x="5220" y="1243"/>
                    </a:lnTo>
                    <a:lnTo>
                      <a:pt x="5188" y="1251"/>
                    </a:lnTo>
                    <a:lnTo>
                      <a:pt x="5134" y="1270"/>
                    </a:lnTo>
                    <a:lnTo>
                      <a:pt x="5091" y="1286"/>
                    </a:lnTo>
                    <a:lnTo>
                      <a:pt x="5060" y="1303"/>
                    </a:lnTo>
                    <a:lnTo>
                      <a:pt x="5060" y="1303"/>
                    </a:lnTo>
                    <a:lnTo>
                      <a:pt x="5022" y="1256"/>
                    </a:lnTo>
                    <a:lnTo>
                      <a:pt x="4985" y="1213"/>
                    </a:lnTo>
                    <a:lnTo>
                      <a:pt x="4985" y="1213"/>
                    </a:lnTo>
                    <a:lnTo>
                      <a:pt x="5005" y="1184"/>
                    </a:lnTo>
                    <a:lnTo>
                      <a:pt x="5030" y="1144"/>
                    </a:lnTo>
                    <a:lnTo>
                      <a:pt x="5056" y="1095"/>
                    </a:lnTo>
                    <a:lnTo>
                      <a:pt x="5071" y="1065"/>
                    </a:lnTo>
                    <a:lnTo>
                      <a:pt x="5084" y="1034"/>
                    </a:lnTo>
                    <a:lnTo>
                      <a:pt x="5084" y="1034"/>
                    </a:lnTo>
                    <a:lnTo>
                      <a:pt x="5103" y="993"/>
                    </a:lnTo>
                    <a:lnTo>
                      <a:pt x="5114" y="961"/>
                    </a:lnTo>
                    <a:lnTo>
                      <a:pt x="5119" y="938"/>
                    </a:lnTo>
                    <a:lnTo>
                      <a:pt x="5121" y="928"/>
                    </a:lnTo>
                    <a:lnTo>
                      <a:pt x="5121" y="918"/>
                    </a:lnTo>
                    <a:lnTo>
                      <a:pt x="5119" y="912"/>
                    </a:lnTo>
                    <a:lnTo>
                      <a:pt x="5117" y="905"/>
                    </a:lnTo>
                    <a:lnTo>
                      <a:pt x="5114" y="899"/>
                    </a:lnTo>
                    <a:lnTo>
                      <a:pt x="5111" y="892"/>
                    </a:lnTo>
                    <a:lnTo>
                      <a:pt x="5099" y="879"/>
                    </a:lnTo>
                    <a:lnTo>
                      <a:pt x="5084" y="866"/>
                    </a:lnTo>
                    <a:lnTo>
                      <a:pt x="5084" y="866"/>
                    </a:lnTo>
                    <a:lnTo>
                      <a:pt x="5071" y="851"/>
                    </a:lnTo>
                    <a:lnTo>
                      <a:pt x="5058" y="839"/>
                    </a:lnTo>
                    <a:lnTo>
                      <a:pt x="5051" y="836"/>
                    </a:lnTo>
                    <a:lnTo>
                      <a:pt x="5045" y="833"/>
                    </a:lnTo>
                    <a:lnTo>
                      <a:pt x="5038" y="831"/>
                    </a:lnTo>
                    <a:lnTo>
                      <a:pt x="5032" y="829"/>
                    </a:lnTo>
                    <a:lnTo>
                      <a:pt x="5022" y="829"/>
                    </a:lnTo>
                    <a:lnTo>
                      <a:pt x="5012" y="831"/>
                    </a:lnTo>
                    <a:lnTo>
                      <a:pt x="4989" y="838"/>
                    </a:lnTo>
                    <a:lnTo>
                      <a:pt x="4957" y="847"/>
                    </a:lnTo>
                    <a:lnTo>
                      <a:pt x="4916" y="866"/>
                    </a:lnTo>
                    <a:lnTo>
                      <a:pt x="4916" y="866"/>
                    </a:lnTo>
                    <a:lnTo>
                      <a:pt x="4885" y="879"/>
                    </a:lnTo>
                    <a:lnTo>
                      <a:pt x="4855" y="894"/>
                    </a:lnTo>
                    <a:lnTo>
                      <a:pt x="4806" y="920"/>
                    </a:lnTo>
                    <a:lnTo>
                      <a:pt x="4766" y="945"/>
                    </a:lnTo>
                    <a:lnTo>
                      <a:pt x="4737" y="965"/>
                    </a:lnTo>
                    <a:lnTo>
                      <a:pt x="4737" y="965"/>
                    </a:lnTo>
                    <a:lnTo>
                      <a:pt x="4694" y="928"/>
                    </a:lnTo>
                    <a:lnTo>
                      <a:pt x="4647" y="890"/>
                    </a:lnTo>
                    <a:lnTo>
                      <a:pt x="4647" y="890"/>
                    </a:lnTo>
                    <a:lnTo>
                      <a:pt x="4664" y="859"/>
                    </a:lnTo>
                    <a:lnTo>
                      <a:pt x="4680" y="816"/>
                    </a:lnTo>
                    <a:lnTo>
                      <a:pt x="4699" y="762"/>
                    </a:lnTo>
                    <a:lnTo>
                      <a:pt x="4707" y="730"/>
                    </a:lnTo>
                    <a:lnTo>
                      <a:pt x="4717" y="697"/>
                    </a:lnTo>
                    <a:lnTo>
                      <a:pt x="4717" y="697"/>
                    </a:lnTo>
                    <a:lnTo>
                      <a:pt x="4725" y="653"/>
                    </a:lnTo>
                    <a:lnTo>
                      <a:pt x="4732" y="620"/>
                    </a:lnTo>
                    <a:lnTo>
                      <a:pt x="4733" y="597"/>
                    </a:lnTo>
                    <a:lnTo>
                      <a:pt x="4733" y="587"/>
                    </a:lnTo>
                    <a:lnTo>
                      <a:pt x="4732" y="577"/>
                    </a:lnTo>
                    <a:lnTo>
                      <a:pt x="4728" y="570"/>
                    </a:lnTo>
                    <a:lnTo>
                      <a:pt x="4725" y="564"/>
                    </a:lnTo>
                    <a:lnTo>
                      <a:pt x="4722" y="557"/>
                    </a:lnTo>
                    <a:lnTo>
                      <a:pt x="4717" y="552"/>
                    </a:lnTo>
                    <a:lnTo>
                      <a:pt x="4704" y="542"/>
                    </a:lnTo>
                    <a:lnTo>
                      <a:pt x="4687" y="531"/>
                    </a:lnTo>
                    <a:lnTo>
                      <a:pt x="4687" y="531"/>
                    </a:lnTo>
                    <a:lnTo>
                      <a:pt x="4671" y="519"/>
                    </a:lnTo>
                    <a:lnTo>
                      <a:pt x="4656" y="511"/>
                    </a:lnTo>
                    <a:lnTo>
                      <a:pt x="4649" y="508"/>
                    </a:lnTo>
                    <a:lnTo>
                      <a:pt x="4643" y="506"/>
                    </a:lnTo>
                    <a:lnTo>
                      <a:pt x="4634" y="505"/>
                    </a:lnTo>
                    <a:lnTo>
                      <a:pt x="4628" y="505"/>
                    </a:lnTo>
                    <a:lnTo>
                      <a:pt x="4618" y="506"/>
                    </a:lnTo>
                    <a:lnTo>
                      <a:pt x="4610" y="509"/>
                    </a:lnTo>
                    <a:lnTo>
                      <a:pt x="4586" y="519"/>
                    </a:lnTo>
                    <a:lnTo>
                      <a:pt x="4557" y="536"/>
                    </a:lnTo>
                    <a:lnTo>
                      <a:pt x="4521" y="559"/>
                    </a:lnTo>
                    <a:lnTo>
                      <a:pt x="4521" y="559"/>
                    </a:lnTo>
                    <a:lnTo>
                      <a:pt x="4491" y="579"/>
                    </a:lnTo>
                    <a:lnTo>
                      <a:pt x="4464" y="598"/>
                    </a:lnTo>
                    <a:lnTo>
                      <a:pt x="4420" y="633"/>
                    </a:lnTo>
                    <a:lnTo>
                      <a:pt x="4385" y="664"/>
                    </a:lnTo>
                    <a:lnTo>
                      <a:pt x="4361" y="691"/>
                    </a:lnTo>
                    <a:lnTo>
                      <a:pt x="4361" y="691"/>
                    </a:lnTo>
                    <a:lnTo>
                      <a:pt x="4311" y="661"/>
                    </a:lnTo>
                    <a:lnTo>
                      <a:pt x="4260" y="633"/>
                    </a:lnTo>
                    <a:lnTo>
                      <a:pt x="4260" y="633"/>
                    </a:lnTo>
                    <a:lnTo>
                      <a:pt x="4270" y="598"/>
                    </a:lnTo>
                    <a:lnTo>
                      <a:pt x="4280" y="552"/>
                    </a:lnTo>
                    <a:lnTo>
                      <a:pt x="4288" y="496"/>
                    </a:lnTo>
                    <a:lnTo>
                      <a:pt x="4291" y="463"/>
                    </a:lnTo>
                    <a:lnTo>
                      <a:pt x="4293" y="429"/>
                    </a:lnTo>
                    <a:lnTo>
                      <a:pt x="4293" y="429"/>
                    </a:lnTo>
                    <a:lnTo>
                      <a:pt x="4296" y="384"/>
                    </a:lnTo>
                    <a:lnTo>
                      <a:pt x="4295" y="351"/>
                    </a:lnTo>
                    <a:lnTo>
                      <a:pt x="4293" y="326"/>
                    </a:lnTo>
                    <a:lnTo>
                      <a:pt x="4291" y="317"/>
                    </a:lnTo>
                    <a:lnTo>
                      <a:pt x="4288" y="308"/>
                    </a:lnTo>
                    <a:lnTo>
                      <a:pt x="4285" y="302"/>
                    </a:lnTo>
                    <a:lnTo>
                      <a:pt x="4280" y="297"/>
                    </a:lnTo>
                    <a:lnTo>
                      <a:pt x="4275" y="292"/>
                    </a:lnTo>
                    <a:lnTo>
                      <a:pt x="4268" y="287"/>
                    </a:lnTo>
                    <a:lnTo>
                      <a:pt x="4255" y="279"/>
                    </a:lnTo>
                    <a:lnTo>
                      <a:pt x="4235" y="270"/>
                    </a:lnTo>
                    <a:lnTo>
                      <a:pt x="4235" y="270"/>
                    </a:lnTo>
                    <a:lnTo>
                      <a:pt x="4217" y="262"/>
                    </a:lnTo>
                    <a:lnTo>
                      <a:pt x="4202" y="256"/>
                    </a:lnTo>
                    <a:lnTo>
                      <a:pt x="4194" y="254"/>
                    </a:lnTo>
                    <a:lnTo>
                      <a:pt x="4187" y="254"/>
                    </a:lnTo>
                    <a:lnTo>
                      <a:pt x="4181" y="254"/>
                    </a:lnTo>
                    <a:lnTo>
                      <a:pt x="4173" y="256"/>
                    </a:lnTo>
                    <a:lnTo>
                      <a:pt x="4164" y="259"/>
                    </a:lnTo>
                    <a:lnTo>
                      <a:pt x="4156" y="262"/>
                    </a:lnTo>
                    <a:lnTo>
                      <a:pt x="4136" y="277"/>
                    </a:lnTo>
                    <a:lnTo>
                      <a:pt x="4110" y="298"/>
                    </a:lnTo>
                    <a:lnTo>
                      <a:pt x="4077" y="328"/>
                    </a:lnTo>
                    <a:lnTo>
                      <a:pt x="4077" y="328"/>
                    </a:lnTo>
                    <a:lnTo>
                      <a:pt x="4052" y="353"/>
                    </a:lnTo>
                    <a:lnTo>
                      <a:pt x="4029" y="376"/>
                    </a:lnTo>
                    <a:lnTo>
                      <a:pt x="3991" y="419"/>
                    </a:lnTo>
                    <a:lnTo>
                      <a:pt x="3963" y="455"/>
                    </a:lnTo>
                    <a:lnTo>
                      <a:pt x="3942" y="485"/>
                    </a:lnTo>
                    <a:lnTo>
                      <a:pt x="3942" y="485"/>
                    </a:lnTo>
                    <a:lnTo>
                      <a:pt x="3889" y="465"/>
                    </a:lnTo>
                    <a:lnTo>
                      <a:pt x="3835" y="445"/>
                    </a:lnTo>
                    <a:lnTo>
                      <a:pt x="3835" y="445"/>
                    </a:lnTo>
                    <a:lnTo>
                      <a:pt x="3838" y="411"/>
                    </a:lnTo>
                    <a:lnTo>
                      <a:pt x="3840" y="364"/>
                    </a:lnTo>
                    <a:lnTo>
                      <a:pt x="3838" y="307"/>
                    </a:lnTo>
                    <a:lnTo>
                      <a:pt x="3835" y="274"/>
                    </a:lnTo>
                    <a:lnTo>
                      <a:pt x="3831" y="239"/>
                    </a:lnTo>
                    <a:lnTo>
                      <a:pt x="3831" y="239"/>
                    </a:lnTo>
                    <a:lnTo>
                      <a:pt x="3826" y="195"/>
                    </a:lnTo>
                    <a:lnTo>
                      <a:pt x="3820" y="162"/>
                    </a:lnTo>
                    <a:lnTo>
                      <a:pt x="3813" y="138"/>
                    </a:lnTo>
                    <a:lnTo>
                      <a:pt x="3810" y="129"/>
                    </a:lnTo>
                    <a:lnTo>
                      <a:pt x="3805" y="122"/>
                    </a:lnTo>
                    <a:lnTo>
                      <a:pt x="3800" y="115"/>
                    </a:lnTo>
                    <a:lnTo>
                      <a:pt x="3795" y="110"/>
                    </a:lnTo>
                    <a:lnTo>
                      <a:pt x="3788" y="107"/>
                    </a:lnTo>
                    <a:lnTo>
                      <a:pt x="3782" y="104"/>
                    </a:lnTo>
                    <a:lnTo>
                      <a:pt x="3767" y="97"/>
                    </a:lnTo>
                    <a:lnTo>
                      <a:pt x="3747" y="92"/>
                    </a:lnTo>
                    <a:lnTo>
                      <a:pt x="3747" y="92"/>
                    </a:lnTo>
                    <a:lnTo>
                      <a:pt x="3727" y="87"/>
                    </a:lnTo>
                    <a:lnTo>
                      <a:pt x="3711" y="84"/>
                    </a:lnTo>
                    <a:lnTo>
                      <a:pt x="3704" y="84"/>
                    </a:lnTo>
                    <a:lnTo>
                      <a:pt x="3696" y="84"/>
                    </a:lnTo>
                    <a:lnTo>
                      <a:pt x="3690" y="86"/>
                    </a:lnTo>
                    <a:lnTo>
                      <a:pt x="3683" y="89"/>
                    </a:lnTo>
                    <a:lnTo>
                      <a:pt x="3675" y="92"/>
                    </a:lnTo>
                    <a:lnTo>
                      <a:pt x="3666" y="99"/>
                    </a:lnTo>
                    <a:lnTo>
                      <a:pt x="3650" y="117"/>
                    </a:lnTo>
                    <a:lnTo>
                      <a:pt x="3627" y="142"/>
                    </a:lnTo>
                    <a:lnTo>
                      <a:pt x="3601" y="176"/>
                    </a:lnTo>
                    <a:lnTo>
                      <a:pt x="3601" y="176"/>
                    </a:lnTo>
                    <a:lnTo>
                      <a:pt x="3581" y="206"/>
                    </a:lnTo>
                    <a:lnTo>
                      <a:pt x="3561" y="232"/>
                    </a:lnTo>
                    <a:lnTo>
                      <a:pt x="3531" y="282"/>
                    </a:lnTo>
                    <a:lnTo>
                      <a:pt x="3510" y="323"/>
                    </a:lnTo>
                    <a:lnTo>
                      <a:pt x="3495" y="354"/>
                    </a:lnTo>
                    <a:lnTo>
                      <a:pt x="3495" y="354"/>
                    </a:lnTo>
                    <a:lnTo>
                      <a:pt x="3439" y="345"/>
                    </a:lnTo>
                    <a:lnTo>
                      <a:pt x="3381" y="335"/>
                    </a:lnTo>
                    <a:lnTo>
                      <a:pt x="3381" y="335"/>
                    </a:lnTo>
                    <a:lnTo>
                      <a:pt x="3380" y="300"/>
                    </a:lnTo>
                    <a:lnTo>
                      <a:pt x="3373" y="254"/>
                    </a:lnTo>
                    <a:lnTo>
                      <a:pt x="3361" y="198"/>
                    </a:lnTo>
                    <a:lnTo>
                      <a:pt x="3353" y="165"/>
                    </a:lnTo>
                    <a:lnTo>
                      <a:pt x="3343" y="132"/>
                    </a:lnTo>
                    <a:lnTo>
                      <a:pt x="3343" y="132"/>
                    </a:lnTo>
                    <a:lnTo>
                      <a:pt x="3330" y="89"/>
                    </a:lnTo>
                    <a:lnTo>
                      <a:pt x="3319" y="58"/>
                    </a:lnTo>
                    <a:lnTo>
                      <a:pt x="3307" y="36"/>
                    </a:lnTo>
                    <a:lnTo>
                      <a:pt x="3302" y="28"/>
                    </a:lnTo>
                    <a:lnTo>
                      <a:pt x="3297" y="21"/>
                    </a:lnTo>
                    <a:lnTo>
                      <a:pt x="3291" y="15"/>
                    </a:lnTo>
                    <a:lnTo>
                      <a:pt x="3286" y="12"/>
                    </a:lnTo>
                    <a:lnTo>
                      <a:pt x="3279" y="8"/>
                    </a:lnTo>
                    <a:lnTo>
                      <a:pt x="3271" y="7"/>
                    </a:lnTo>
                    <a:lnTo>
                      <a:pt x="3254" y="3"/>
                    </a:lnTo>
                    <a:lnTo>
                      <a:pt x="3235" y="2"/>
                    </a:lnTo>
                    <a:lnTo>
                      <a:pt x="3235" y="2"/>
                    </a:lnTo>
                    <a:lnTo>
                      <a:pt x="3215" y="0"/>
                    </a:lnTo>
                    <a:lnTo>
                      <a:pt x="3198" y="0"/>
                    </a:lnTo>
                    <a:lnTo>
                      <a:pt x="3190" y="2"/>
                    </a:lnTo>
                    <a:lnTo>
                      <a:pt x="3183" y="3"/>
                    </a:lnTo>
                    <a:lnTo>
                      <a:pt x="3177" y="5"/>
                    </a:lnTo>
                    <a:lnTo>
                      <a:pt x="3170" y="10"/>
                    </a:lnTo>
                    <a:lnTo>
                      <a:pt x="3164" y="15"/>
                    </a:lnTo>
                    <a:lnTo>
                      <a:pt x="3157" y="23"/>
                    </a:lnTo>
                    <a:lnTo>
                      <a:pt x="3142" y="43"/>
                    </a:lnTo>
                    <a:lnTo>
                      <a:pt x="3126" y="71"/>
                    </a:lnTo>
                    <a:lnTo>
                      <a:pt x="3106" y="110"/>
                    </a:lnTo>
                    <a:lnTo>
                      <a:pt x="3106" y="110"/>
                    </a:lnTo>
                    <a:lnTo>
                      <a:pt x="3089" y="142"/>
                    </a:lnTo>
                    <a:lnTo>
                      <a:pt x="3076" y="171"/>
                    </a:lnTo>
                    <a:lnTo>
                      <a:pt x="3055" y="226"/>
                    </a:lnTo>
                    <a:lnTo>
                      <a:pt x="3042" y="270"/>
                    </a:lnTo>
                    <a:lnTo>
                      <a:pt x="3032" y="305"/>
                    </a:lnTo>
                    <a:lnTo>
                      <a:pt x="3032" y="305"/>
                    </a:lnTo>
                    <a:lnTo>
                      <a:pt x="2974" y="303"/>
                    </a:lnTo>
                    <a:lnTo>
                      <a:pt x="2916" y="305"/>
                    </a:lnTo>
                    <a:lnTo>
                      <a:pt x="2916" y="305"/>
                    </a:lnTo>
                    <a:lnTo>
                      <a:pt x="2908" y="270"/>
                    </a:lnTo>
                    <a:lnTo>
                      <a:pt x="2893" y="226"/>
                    </a:lnTo>
                    <a:lnTo>
                      <a:pt x="2872" y="171"/>
                    </a:lnTo>
                    <a:lnTo>
                      <a:pt x="2859" y="142"/>
                    </a:lnTo>
                    <a:lnTo>
                      <a:pt x="2844" y="110"/>
                    </a:lnTo>
                    <a:lnTo>
                      <a:pt x="2844" y="110"/>
                    </a:lnTo>
                    <a:lnTo>
                      <a:pt x="2824" y="71"/>
                    </a:lnTo>
                    <a:lnTo>
                      <a:pt x="2806" y="43"/>
                    </a:lnTo>
                    <a:lnTo>
                      <a:pt x="2793" y="23"/>
                    </a:lnTo>
                    <a:lnTo>
                      <a:pt x="2786" y="15"/>
                    </a:lnTo>
                    <a:lnTo>
                      <a:pt x="2779" y="10"/>
                    </a:lnTo>
                    <a:lnTo>
                      <a:pt x="2773" y="5"/>
                    </a:lnTo>
                    <a:lnTo>
                      <a:pt x="2766" y="3"/>
                    </a:lnTo>
                    <a:lnTo>
                      <a:pt x="2758" y="2"/>
                    </a:lnTo>
                    <a:lnTo>
                      <a:pt x="2751" y="0"/>
                    </a:lnTo>
                    <a:lnTo>
                      <a:pt x="2735" y="0"/>
                    </a:lnTo>
                    <a:lnTo>
                      <a:pt x="2715" y="2"/>
                    </a:lnTo>
                    <a:lnTo>
                      <a:pt x="2715" y="2"/>
                    </a:lnTo>
                    <a:lnTo>
                      <a:pt x="2694" y="3"/>
                    </a:lnTo>
                    <a:lnTo>
                      <a:pt x="2677" y="7"/>
                    </a:lnTo>
                    <a:lnTo>
                      <a:pt x="2671" y="8"/>
                    </a:lnTo>
                    <a:lnTo>
                      <a:pt x="2664" y="12"/>
                    </a:lnTo>
                    <a:lnTo>
                      <a:pt x="2657" y="15"/>
                    </a:lnTo>
                    <a:lnTo>
                      <a:pt x="2652" y="21"/>
                    </a:lnTo>
                    <a:lnTo>
                      <a:pt x="2648" y="28"/>
                    </a:lnTo>
                    <a:lnTo>
                      <a:pt x="2641" y="36"/>
                    </a:lnTo>
                    <a:lnTo>
                      <a:pt x="2631" y="58"/>
                    </a:lnTo>
                    <a:lnTo>
                      <a:pt x="2620" y="89"/>
                    </a:lnTo>
                    <a:lnTo>
                      <a:pt x="2606" y="132"/>
                    </a:lnTo>
                    <a:lnTo>
                      <a:pt x="2606" y="132"/>
                    </a:lnTo>
                    <a:lnTo>
                      <a:pt x="2596" y="165"/>
                    </a:lnTo>
                    <a:lnTo>
                      <a:pt x="2588" y="198"/>
                    </a:lnTo>
                    <a:lnTo>
                      <a:pt x="2577" y="254"/>
                    </a:lnTo>
                    <a:lnTo>
                      <a:pt x="2570" y="300"/>
                    </a:lnTo>
                    <a:lnTo>
                      <a:pt x="2567" y="335"/>
                    </a:lnTo>
                    <a:lnTo>
                      <a:pt x="2567" y="335"/>
                    </a:lnTo>
                    <a:lnTo>
                      <a:pt x="2511" y="345"/>
                    </a:lnTo>
                    <a:lnTo>
                      <a:pt x="2455" y="354"/>
                    </a:lnTo>
                    <a:lnTo>
                      <a:pt x="2455" y="354"/>
                    </a:lnTo>
                    <a:lnTo>
                      <a:pt x="2440" y="323"/>
                    </a:lnTo>
                    <a:lnTo>
                      <a:pt x="2417" y="282"/>
                    </a:lnTo>
                    <a:lnTo>
                      <a:pt x="2387" y="232"/>
                    </a:lnTo>
                    <a:lnTo>
                      <a:pt x="2369" y="206"/>
                    </a:lnTo>
                    <a:lnTo>
                      <a:pt x="2347" y="176"/>
                    </a:lnTo>
                    <a:lnTo>
                      <a:pt x="2347" y="176"/>
                    </a:lnTo>
                    <a:lnTo>
                      <a:pt x="2321" y="142"/>
                    </a:lnTo>
                    <a:lnTo>
                      <a:pt x="2300" y="117"/>
                    </a:lnTo>
                    <a:lnTo>
                      <a:pt x="2282" y="99"/>
                    </a:lnTo>
                    <a:lnTo>
                      <a:pt x="2275" y="92"/>
                    </a:lnTo>
                    <a:lnTo>
                      <a:pt x="2267" y="89"/>
                    </a:lnTo>
                    <a:lnTo>
                      <a:pt x="2260" y="86"/>
                    </a:lnTo>
                    <a:lnTo>
                      <a:pt x="2252" y="84"/>
                    </a:lnTo>
                    <a:lnTo>
                      <a:pt x="2245" y="84"/>
                    </a:lnTo>
                    <a:lnTo>
                      <a:pt x="2239" y="84"/>
                    </a:lnTo>
                    <a:lnTo>
                      <a:pt x="2222" y="87"/>
                    </a:lnTo>
                    <a:lnTo>
                      <a:pt x="2202" y="92"/>
                    </a:lnTo>
                    <a:lnTo>
                      <a:pt x="2202" y="92"/>
                    </a:lnTo>
                    <a:lnTo>
                      <a:pt x="2183" y="97"/>
                    </a:lnTo>
                    <a:lnTo>
                      <a:pt x="2166" y="104"/>
                    </a:lnTo>
                    <a:lnTo>
                      <a:pt x="2160" y="107"/>
                    </a:lnTo>
                    <a:lnTo>
                      <a:pt x="2155" y="110"/>
                    </a:lnTo>
                    <a:lnTo>
                      <a:pt x="2148" y="115"/>
                    </a:lnTo>
                    <a:lnTo>
                      <a:pt x="2145" y="122"/>
                    </a:lnTo>
                    <a:lnTo>
                      <a:pt x="2140" y="129"/>
                    </a:lnTo>
                    <a:lnTo>
                      <a:pt x="2136" y="138"/>
                    </a:lnTo>
                    <a:lnTo>
                      <a:pt x="2130" y="162"/>
                    </a:lnTo>
                    <a:lnTo>
                      <a:pt x="2123" y="195"/>
                    </a:lnTo>
                    <a:lnTo>
                      <a:pt x="2118" y="239"/>
                    </a:lnTo>
                    <a:lnTo>
                      <a:pt x="2118" y="239"/>
                    </a:lnTo>
                    <a:lnTo>
                      <a:pt x="2113" y="274"/>
                    </a:lnTo>
                    <a:lnTo>
                      <a:pt x="2112" y="307"/>
                    </a:lnTo>
                    <a:lnTo>
                      <a:pt x="2110" y="364"/>
                    </a:lnTo>
                    <a:lnTo>
                      <a:pt x="2112" y="411"/>
                    </a:lnTo>
                    <a:lnTo>
                      <a:pt x="2115" y="447"/>
                    </a:lnTo>
                    <a:lnTo>
                      <a:pt x="2115" y="447"/>
                    </a:lnTo>
                    <a:lnTo>
                      <a:pt x="2061" y="465"/>
                    </a:lnTo>
                    <a:lnTo>
                      <a:pt x="2008" y="486"/>
                    </a:lnTo>
                    <a:lnTo>
                      <a:pt x="2008" y="486"/>
                    </a:lnTo>
                    <a:lnTo>
                      <a:pt x="1986" y="457"/>
                    </a:lnTo>
                    <a:lnTo>
                      <a:pt x="1958" y="419"/>
                    </a:lnTo>
                    <a:lnTo>
                      <a:pt x="1920" y="376"/>
                    </a:lnTo>
                    <a:lnTo>
                      <a:pt x="1897" y="353"/>
                    </a:lnTo>
                    <a:lnTo>
                      <a:pt x="1871" y="328"/>
                    </a:lnTo>
                    <a:lnTo>
                      <a:pt x="1871" y="328"/>
                    </a:lnTo>
                    <a:lnTo>
                      <a:pt x="1840" y="298"/>
                    </a:lnTo>
                    <a:lnTo>
                      <a:pt x="1813" y="277"/>
                    </a:lnTo>
                    <a:lnTo>
                      <a:pt x="1793" y="262"/>
                    </a:lnTo>
                    <a:lnTo>
                      <a:pt x="1784" y="259"/>
                    </a:lnTo>
                    <a:lnTo>
                      <a:pt x="1775" y="256"/>
                    </a:lnTo>
                    <a:lnTo>
                      <a:pt x="1769" y="254"/>
                    </a:lnTo>
                    <a:lnTo>
                      <a:pt x="1762" y="254"/>
                    </a:lnTo>
                    <a:lnTo>
                      <a:pt x="1754" y="254"/>
                    </a:lnTo>
                    <a:lnTo>
                      <a:pt x="1747" y="256"/>
                    </a:lnTo>
                    <a:lnTo>
                      <a:pt x="1731" y="262"/>
                    </a:lnTo>
                    <a:lnTo>
                      <a:pt x="1713" y="270"/>
                    </a:lnTo>
                    <a:lnTo>
                      <a:pt x="1713" y="270"/>
                    </a:lnTo>
                    <a:lnTo>
                      <a:pt x="1695" y="279"/>
                    </a:lnTo>
                    <a:lnTo>
                      <a:pt x="1680" y="287"/>
                    </a:lnTo>
                    <a:lnTo>
                      <a:pt x="1675" y="292"/>
                    </a:lnTo>
                    <a:lnTo>
                      <a:pt x="1670" y="297"/>
                    </a:lnTo>
                    <a:lnTo>
                      <a:pt x="1665" y="302"/>
                    </a:lnTo>
                    <a:lnTo>
                      <a:pt x="1662" y="308"/>
                    </a:lnTo>
                    <a:lnTo>
                      <a:pt x="1658" y="317"/>
                    </a:lnTo>
                    <a:lnTo>
                      <a:pt x="1657" y="326"/>
                    </a:lnTo>
                    <a:lnTo>
                      <a:pt x="1653" y="351"/>
                    </a:lnTo>
                    <a:lnTo>
                      <a:pt x="1653" y="384"/>
                    </a:lnTo>
                    <a:lnTo>
                      <a:pt x="1655" y="429"/>
                    </a:lnTo>
                    <a:lnTo>
                      <a:pt x="1655" y="429"/>
                    </a:lnTo>
                    <a:lnTo>
                      <a:pt x="1658" y="465"/>
                    </a:lnTo>
                    <a:lnTo>
                      <a:pt x="1662" y="498"/>
                    </a:lnTo>
                    <a:lnTo>
                      <a:pt x="1670" y="554"/>
                    </a:lnTo>
                    <a:lnTo>
                      <a:pt x="1680" y="600"/>
                    </a:lnTo>
                    <a:lnTo>
                      <a:pt x="1690" y="635"/>
                    </a:lnTo>
                    <a:lnTo>
                      <a:pt x="1690" y="635"/>
                    </a:lnTo>
                    <a:lnTo>
                      <a:pt x="1639" y="663"/>
                    </a:lnTo>
                    <a:lnTo>
                      <a:pt x="1591" y="692"/>
                    </a:lnTo>
                    <a:lnTo>
                      <a:pt x="1591" y="692"/>
                    </a:lnTo>
                    <a:lnTo>
                      <a:pt x="1564" y="666"/>
                    </a:lnTo>
                    <a:lnTo>
                      <a:pt x="1530" y="635"/>
                    </a:lnTo>
                    <a:lnTo>
                      <a:pt x="1485" y="598"/>
                    </a:lnTo>
                    <a:lnTo>
                      <a:pt x="1459" y="580"/>
                    </a:lnTo>
                    <a:lnTo>
                      <a:pt x="1429" y="559"/>
                    </a:lnTo>
                    <a:lnTo>
                      <a:pt x="1429" y="559"/>
                    </a:lnTo>
                    <a:lnTo>
                      <a:pt x="1391" y="536"/>
                    </a:lnTo>
                    <a:lnTo>
                      <a:pt x="1363" y="519"/>
                    </a:lnTo>
                    <a:lnTo>
                      <a:pt x="1340" y="509"/>
                    </a:lnTo>
                    <a:lnTo>
                      <a:pt x="1330" y="506"/>
                    </a:lnTo>
                    <a:lnTo>
                      <a:pt x="1322" y="505"/>
                    </a:lnTo>
                    <a:lnTo>
                      <a:pt x="1314" y="505"/>
                    </a:lnTo>
                    <a:lnTo>
                      <a:pt x="1307" y="506"/>
                    </a:lnTo>
                    <a:lnTo>
                      <a:pt x="1301" y="508"/>
                    </a:lnTo>
                    <a:lnTo>
                      <a:pt x="1294" y="511"/>
                    </a:lnTo>
                    <a:lnTo>
                      <a:pt x="1279" y="519"/>
                    </a:lnTo>
                    <a:lnTo>
                      <a:pt x="1263" y="531"/>
                    </a:lnTo>
                    <a:lnTo>
                      <a:pt x="1263" y="531"/>
                    </a:lnTo>
                    <a:lnTo>
                      <a:pt x="1246" y="542"/>
                    </a:lnTo>
                    <a:lnTo>
                      <a:pt x="1233" y="552"/>
                    </a:lnTo>
                    <a:lnTo>
                      <a:pt x="1228" y="557"/>
                    </a:lnTo>
                    <a:lnTo>
                      <a:pt x="1223" y="564"/>
                    </a:lnTo>
                    <a:lnTo>
                      <a:pt x="1220" y="570"/>
                    </a:lnTo>
                    <a:lnTo>
                      <a:pt x="1218" y="577"/>
                    </a:lnTo>
                    <a:lnTo>
                      <a:pt x="1216" y="587"/>
                    </a:lnTo>
                    <a:lnTo>
                      <a:pt x="1216" y="595"/>
                    </a:lnTo>
                    <a:lnTo>
                      <a:pt x="1218" y="620"/>
                    </a:lnTo>
                    <a:lnTo>
                      <a:pt x="1223" y="653"/>
                    </a:lnTo>
                    <a:lnTo>
                      <a:pt x="1233" y="697"/>
                    </a:lnTo>
                    <a:lnTo>
                      <a:pt x="1233" y="697"/>
                    </a:lnTo>
                    <a:lnTo>
                      <a:pt x="1241" y="732"/>
                    </a:lnTo>
                    <a:lnTo>
                      <a:pt x="1251" y="763"/>
                    </a:lnTo>
                    <a:lnTo>
                      <a:pt x="1269" y="818"/>
                    </a:lnTo>
                    <a:lnTo>
                      <a:pt x="1287" y="861"/>
                    </a:lnTo>
                    <a:lnTo>
                      <a:pt x="1302" y="894"/>
                    </a:lnTo>
                    <a:lnTo>
                      <a:pt x="1302" y="894"/>
                    </a:lnTo>
                    <a:lnTo>
                      <a:pt x="1258" y="930"/>
                    </a:lnTo>
                    <a:lnTo>
                      <a:pt x="1213" y="966"/>
                    </a:lnTo>
                    <a:lnTo>
                      <a:pt x="1213" y="966"/>
                    </a:lnTo>
                    <a:lnTo>
                      <a:pt x="1185" y="946"/>
                    </a:lnTo>
                    <a:lnTo>
                      <a:pt x="1146" y="922"/>
                    </a:lnTo>
                    <a:lnTo>
                      <a:pt x="1094" y="894"/>
                    </a:lnTo>
                    <a:lnTo>
                      <a:pt x="1065" y="879"/>
                    </a:lnTo>
                    <a:lnTo>
                      <a:pt x="1033" y="866"/>
                    </a:lnTo>
                    <a:lnTo>
                      <a:pt x="1033" y="866"/>
                    </a:lnTo>
                    <a:lnTo>
                      <a:pt x="992" y="847"/>
                    </a:lnTo>
                    <a:lnTo>
                      <a:pt x="961" y="838"/>
                    </a:lnTo>
                    <a:lnTo>
                      <a:pt x="936" y="831"/>
                    </a:lnTo>
                    <a:lnTo>
                      <a:pt x="926" y="829"/>
                    </a:lnTo>
                    <a:lnTo>
                      <a:pt x="918" y="829"/>
                    </a:lnTo>
                    <a:lnTo>
                      <a:pt x="910" y="831"/>
                    </a:lnTo>
                    <a:lnTo>
                      <a:pt x="903" y="833"/>
                    </a:lnTo>
                    <a:lnTo>
                      <a:pt x="897" y="836"/>
                    </a:lnTo>
                    <a:lnTo>
                      <a:pt x="892" y="839"/>
                    </a:lnTo>
                    <a:lnTo>
                      <a:pt x="878" y="851"/>
                    </a:lnTo>
                    <a:lnTo>
                      <a:pt x="864" y="866"/>
                    </a:lnTo>
                    <a:lnTo>
                      <a:pt x="864" y="866"/>
                    </a:lnTo>
                    <a:lnTo>
                      <a:pt x="850" y="879"/>
                    </a:lnTo>
                    <a:lnTo>
                      <a:pt x="839" y="892"/>
                    </a:lnTo>
                    <a:lnTo>
                      <a:pt x="834" y="899"/>
                    </a:lnTo>
                    <a:lnTo>
                      <a:pt x="832" y="905"/>
                    </a:lnTo>
                    <a:lnTo>
                      <a:pt x="829" y="912"/>
                    </a:lnTo>
                    <a:lnTo>
                      <a:pt x="829" y="918"/>
                    </a:lnTo>
                    <a:lnTo>
                      <a:pt x="829" y="928"/>
                    </a:lnTo>
                    <a:lnTo>
                      <a:pt x="829" y="938"/>
                    </a:lnTo>
                    <a:lnTo>
                      <a:pt x="836" y="961"/>
                    </a:lnTo>
                    <a:lnTo>
                      <a:pt x="847" y="993"/>
                    </a:lnTo>
                    <a:lnTo>
                      <a:pt x="864" y="1034"/>
                    </a:lnTo>
                    <a:lnTo>
                      <a:pt x="864" y="1034"/>
                    </a:lnTo>
                    <a:lnTo>
                      <a:pt x="878" y="1067"/>
                    </a:lnTo>
                    <a:lnTo>
                      <a:pt x="893" y="1095"/>
                    </a:lnTo>
                    <a:lnTo>
                      <a:pt x="920" y="1146"/>
                    </a:lnTo>
                    <a:lnTo>
                      <a:pt x="944" y="1185"/>
                    </a:lnTo>
                    <a:lnTo>
                      <a:pt x="966" y="1215"/>
                    </a:lnTo>
                    <a:lnTo>
                      <a:pt x="966" y="1215"/>
                    </a:lnTo>
                    <a:lnTo>
                      <a:pt x="928" y="1258"/>
                    </a:lnTo>
                    <a:lnTo>
                      <a:pt x="892" y="1303"/>
                    </a:lnTo>
                    <a:lnTo>
                      <a:pt x="892" y="1303"/>
                    </a:lnTo>
                    <a:lnTo>
                      <a:pt x="859" y="1288"/>
                    </a:lnTo>
                    <a:lnTo>
                      <a:pt x="816" y="1270"/>
                    </a:lnTo>
                    <a:lnTo>
                      <a:pt x="761" y="1251"/>
                    </a:lnTo>
                    <a:lnTo>
                      <a:pt x="730" y="1243"/>
                    </a:lnTo>
                    <a:lnTo>
                      <a:pt x="695" y="1235"/>
                    </a:lnTo>
                    <a:lnTo>
                      <a:pt x="695" y="1235"/>
                    </a:lnTo>
                    <a:lnTo>
                      <a:pt x="653" y="1225"/>
                    </a:lnTo>
                    <a:lnTo>
                      <a:pt x="620" y="1218"/>
                    </a:lnTo>
                    <a:lnTo>
                      <a:pt x="595" y="1217"/>
                    </a:lnTo>
                    <a:lnTo>
                      <a:pt x="585" y="1218"/>
                    </a:lnTo>
                    <a:lnTo>
                      <a:pt x="577" y="1218"/>
                    </a:lnTo>
                    <a:lnTo>
                      <a:pt x="570" y="1222"/>
                    </a:lnTo>
                    <a:lnTo>
                      <a:pt x="564" y="1225"/>
                    </a:lnTo>
                    <a:lnTo>
                      <a:pt x="557" y="1228"/>
                    </a:lnTo>
                    <a:lnTo>
                      <a:pt x="552" y="1233"/>
                    </a:lnTo>
                    <a:lnTo>
                      <a:pt x="540" y="1246"/>
                    </a:lnTo>
                    <a:lnTo>
                      <a:pt x="529" y="1263"/>
                    </a:lnTo>
                    <a:lnTo>
                      <a:pt x="529" y="1263"/>
                    </a:lnTo>
                    <a:lnTo>
                      <a:pt x="517" y="1279"/>
                    </a:lnTo>
                    <a:lnTo>
                      <a:pt x="509" y="1294"/>
                    </a:lnTo>
                    <a:lnTo>
                      <a:pt x="506" y="1301"/>
                    </a:lnTo>
                    <a:lnTo>
                      <a:pt x="504" y="1307"/>
                    </a:lnTo>
                    <a:lnTo>
                      <a:pt x="504" y="1316"/>
                    </a:lnTo>
                    <a:lnTo>
                      <a:pt x="504" y="1322"/>
                    </a:lnTo>
                    <a:lnTo>
                      <a:pt x="506" y="1332"/>
                    </a:lnTo>
                    <a:lnTo>
                      <a:pt x="509" y="1340"/>
                    </a:lnTo>
                    <a:lnTo>
                      <a:pt x="519" y="1364"/>
                    </a:lnTo>
                    <a:lnTo>
                      <a:pt x="535" y="1393"/>
                    </a:lnTo>
                    <a:lnTo>
                      <a:pt x="559" y="1429"/>
                    </a:lnTo>
                    <a:lnTo>
                      <a:pt x="559" y="1429"/>
                    </a:lnTo>
                    <a:lnTo>
                      <a:pt x="578" y="1459"/>
                    </a:lnTo>
                    <a:lnTo>
                      <a:pt x="598" y="1486"/>
                    </a:lnTo>
                    <a:lnTo>
                      <a:pt x="633" y="1530"/>
                    </a:lnTo>
                    <a:lnTo>
                      <a:pt x="664" y="1565"/>
                    </a:lnTo>
                    <a:lnTo>
                      <a:pt x="690" y="1589"/>
                    </a:lnTo>
                    <a:lnTo>
                      <a:pt x="690" y="1589"/>
                    </a:lnTo>
                    <a:lnTo>
                      <a:pt x="661" y="1639"/>
                    </a:lnTo>
                    <a:lnTo>
                      <a:pt x="633" y="1690"/>
                    </a:lnTo>
                    <a:lnTo>
                      <a:pt x="633" y="1690"/>
                    </a:lnTo>
                    <a:lnTo>
                      <a:pt x="598" y="1680"/>
                    </a:lnTo>
                    <a:lnTo>
                      <a:pt x="552" y="1670"/>
                    </a:lnTo>
                    <a:lnTo>
                      <a:pt x="496" y="1662"/>
                    </a:lnTo>
                    <a:lnTo>
                      <a:pt x="463" y="1659"/>
                    </a:lnTo>
                    <a:lnTo>
                      <a:pt x="428" y="1657"/>
                    </a:lnTo>
                    <a:lnTo>
                      <a:pt x="428" y="1657"/>
                    </a:lnTo>
                    <a:lnTo>
                      <a:pt x="384" y="1654"/>
                    </a:lnTo>
                    <a:lnTo>
                      <a:pt x="351" y="1655"/>
                    </a:lnTo>
                    <a:lnTo>
                      <a:pt x="326" y="1657"/>
                    </a:lnTo>
                    <a:lnTo>
                      <a:pt x="316" y="1659"/>
                    </a:lnTo>
                    <a:lnTo>
                      <a:pt x="308" y="1662"/>
                    </a:lnTo>
                    <a:lnTo>
                      <a:pt x="301" y="1665"/>
                    </a:lnTo>
                    <a:lnTo>
                      <a:pt x="295" y="1670"/>
                    </a:lnTo>
                    <a:lnTo>
                      <a:pt x="290" y="1675"/>
                    </a:lnTo>
                    <a:lnTo>
                      <a:pt x="287" y="1682"/>
                    </a:lnTo>
                    <a:lnTo>
                      <a:pt x="278" y="1695"/>
                    </a:lnTo>
                    <a:lnTo>
                      <a:pt x="270" y="1715"/>
                    </a:lnTo>
                    <a:lnTo>
                      <a:pt x="270" y="1715"/>
                    </a:lnTo>
                    <a:lnTo>
                      <a:pt x="260" y="1733"/>
                    </a:lnTo>
                    <a:lnTo>
                      <a:pt x="255" y="1748"/>
                    </a:lnTo>
                    <a:lnTo>
                      <a:pt x="254" y="1756"/>
                    </a:lnTo>
                    <a:lnTo>
                      <a:pt x="252" y="1763"/>
                    </a:lnTo>
                    <a:lnTo>
                      <a:pt x="254" y="1769"/>
                    </a:lnTo>
                    <a:lnTo>
                      <a:pt x="255" y="1777"/>
                    </a:lnTo>
                    <a:lnTo>
                      <a:pt x="257" y="1786"/>
                    </a:lnTo>
                    <a:lnTo>
                      <a:pt x="262" y="1794"/>
                    </a:lnTo>
                    <a:lnTo>
                      <a:pt x="277" y="1815"/>
                    </a:lnTo>
                    <a:lnTo>
                      <a:pt x="298" y="1840"/>
                    </a:lnTo>
                    <a:lnTo>
                      <a:pt x="328" y="1873"/>
                    </a:lnTo>
                    <a:lnTo>
                      <a:pt x="328" y="1873"/>
                    </a:lnTo>
                    <a:lnTo>
                      <a:pt x="351" y="1898"/>
                    </a:lnTo>
                    <a:lnTo>
                      <a:pt x="376" y="1921"/>
                    </a:lnTo>
                    <a:lnTo>
                      <a:pt x="418" y="1959"/>
                    </a:lnTo>
                    <a:lnTo>
                      <a:pt x="455" y="1987"/>
                    </a:lnTo>
                    <a:lnTo>
                      <a:pt x="484" y="2008"/>
                    </a:lnTo>
                    <a:lnTo>
                      <a:pt x="484" y="2008"/>
                    </a:lnTo>
                    <a:lnTo>
                      <a:pt x="465" y="2061"/>
                    </a:lnTo>
                    <a:lnTo>
                      <a:pt x="445" y="2115"/>
                    </a:lnTo>
                    <a:lnTo>
                      <a:pt x="445" y="2115"/>
                    </a:lnTo>
                    <a:lnTo>
                      <a:pt x="410" y="2112"/>
                    </a:lnTo>
                    <a:lnTo>
                      <a:pt x="362" y="2110"/>
                    </a:lnTo>
                    <a:lnTo>
                      <a:pt x="306" y="2112"/>
                    </a:lnTo>
                    <a:lnTo>
                      <a:pt x="273" y="2115"/>
                    </a:lnTo>
                    <a:lnTo>
                      <a:pt x="237" y="2119"/>
                    </a:lnTo>
                    <a:lnTo>
                      <a:pt x="237" y="2119"/>
                    </a:lnTo>
                    <a:lnTo>
                      <a:pt x="194" y="2124"/>
                    </a:lnTo>
                    <a:lnTo>
                      <a:pt x="161" y="2130"/>
                    </a:lnTo>
                    <a:lnTo>
                      <a:pt x="136" y="2137"/>
                    </a:lnTo>
                    <a:lnTo>
                      <a:pt x="128" y="2140"/>
                    </a:lnTo>
                    <a:lnTo>
                      <a:pt x="120" y="2145"/>
                    </a:lnTo>
                    <a:lnTo>
                      <a:pt x="115" y="2150"/>
                    </a:lnTo>
                    <a:lnTo>
                      <a:pt x="110" y="2155"/>
                    </a:lnTo>
                    <a:lnTo>
                      <a:pt x="105" y="2162"/>
                    </a:lnTo>
                    <a:lnTo>
                      <a:pt x="102" y="2168"/>
                    </a:lnTo>
                    <a:lnTo>
                      <a:pt x="97" y="2183"/>
                    </a:lnTo>
                    <a:lnTo>
                      <a:pt x="92" y="2203"/>
                    </a:lnTo>
                    <a:lnTo>
                      <a:pt x="92" y="2203"/>
                    </a:lnTo>
                    <a:lnTo>
                      <a:pt x="85" y="2223"/>
                    </a:lnTo>
                    <a:lnTo>
                      <a:pt x="84" y="2239"/>
                    </a:lnTo>
                    <a:lnTo>
                      <a:pt x="82" y="2246"/>
                    </a:lnTo>
                    <a:lnTo>
                      <a:pt x="84" y="2254"/>
                    </a:lnTo>
                    <a:lnTo>
                      <a:pt x="85" y="2260"/>
                    </a:lnTo>
                    <a:lnTo>
                      <a:pt x="87" y="2267"/>
                    </a:lnTo>
                    <a:lnTo>
                      <a:pt x="92" y="2275"/>
                    </a:lnTo>
                    <a:lnTo>
                      <a:pt x="99" y="2284"/>
                    </a:lnTo>
                    <a:lnTo>
                      <a:pt x="115" y="2300"/>
                    </a:lnTo>
                    <a:lnTo>
                      <a:pt x="141" y="2323"/>
                    </a:lnTo>
                    <a:lnTo>
                      <a:pt x="176" y="2349"/>
                    </a:lnTo>
                    <a:lnTo>
                      <a:pt x="176" y="2349"/>
                    </a:lnTo>
                    <a:lnTo>
                      <a:pt x="204" y="2369"/>
                    </a:lnTo>
                    <a:lnTo>
                      <a:pt x="232" y="2389"/>
                    </a:lnTo>
                    <a:lnTo>
                      <a:pt x="280" y="2419"/>
                    </a:lnTo>
                    <a:lnTo>
                      <a:pt x="321" y="2440"/>
                    </a:lnTo>
                    <a:lnTo>
                      <a:pt x="354" y="2455"/>
                    </a:lnTo>
                    <a:lnTo>
                      <a:pt x="354" y="2455"/>
                    </a:lnTo>
                    <a:lnTo>
                      <a:pt x="343" y="2511"/>
                    </a:lnTo>
                    <a:lnTo>
                      <a:pt x="333" y="2569"/>
                    </a:lnTo>
                    <a:lnTo>
                      <a:pt x="333" y="2569"/>
                    </a:lnTo>
                    <a:lnTo>
                      <a:pt x="298" y="2572"/>
                    </a:lnTo>
                    <a:lnTo>
                      <a:pt x="252" y="2579"/>
                    </a:lnTo>
                    <a:lnTo>
                      <a:pt x="196" y="2589"/>
                    </a:lnTo>
                    <a:lnTo>
                      <a:pt x="165" y="2597"/>
                    </a:lnTo>
                    <a:lnTo>
                      <a:pt x="130" y="2607"/>
                    </a:lnTo>
                    <a:lnTo>
                      <a:pt x="130" y="2607"/>
                    </a:lnTo>
                    <a:lnTo>
                      <a:pt x="89" y="2620"/>
                    </a:lnTo>
                    <a:lnTo>
                      <a:pt x="57" y="2631"/>
                    </a:lnTo>
                    <a:lnTo>
                      <a:pt x="34" y="2643"/>
                    </a:lnTo>
                    <a:lnTo>
                      <a:pt x="26" y="2648"/>
                    </a:lnTo>
                    <a:lnTo>
                      <a:pt x="19" y="2653"/>
                    </a:lnTo>
                    <a:lnTo>
                      <a:pt x="14" y="2659"/>
                    </a:lnTo>
                    <a:lnTo>
                      <a:pt x="11" y="2664"/>
                    </a:lnTo>
                    <a:lnTo>
                      <a:pt x="8" y="2671"/>
                    </a:lnTo>
                    <a:lnTo>
                      <a:pt x="5" y="2679"/>
                    </a:lnTo>
                    <a:lnTo>
                      <a:pt x="3" y="2696"/>
                    </a:lnTo>
                    <a:lnTo>
                      <a:pt x="1" y="2715"/>
                    </a:lnTo>
                    <a:lnTo>
                      <a:pt x="1" y="2715"/>
                    </a:lnTo>
                    <a:lnTo>
                      <a:pt x="0" y="2735"/>
                    </a:lnTo>
                    <a:lnTo>
                      <a:pt x="0" y="2752"/>
                    </a:lnTo>
                    <a:lnTo>
                      <a:pt x="0" y="2760"/>
                    </a:lnTo>
                    <a:lnTo>
                      <a:pt x="1" y="2767"/>
                    </a:lnTo>
                    <a:lnTo>
                      <a:pt x="5" y="2773"/>
                    </a:lnTo>
                    <a:lnTo>
                      <a:pt x="8" y="2780"/>
                    </a:lnTo>
                    <a:lnTo>
                      <a:pt x="14" y="2786"/>
                    </a:lnTo>
                    <a:lnTo>
                      <a:pt x="21" y="2793"/>
                    </a:lnTo>
                    <a:lnTo>
                      <a:pt x="41" y="2808"/>
                    </a:lnTo>
                    <a:lnTo>
                      <a:pt x="71" y="2824"/>
                    </a:lnTo>
                    <a:lnTo>
                      <a:pt x="110" y="2844"/>
                    </a:lnTo>
                    <a:lnTo>
                      <a:pt x="110" y="2844"/>
                    </a:lnTo>
                    <a:lnTo>
                      <a:pt x="141" y="2861"/>
                    </a:lnTo>
                    <a:lnTo>
                      <a:pt x="171" y="2874"/>
                    </a:lnTo>
                    <a:lnTo>
                      <a:pt x="224" y="2894"/>
                    </a:lnTo>
                    <a:lnTo>
                      <a:pt x="268" y="2908"/>
                    </a:lnTo>
                    <a:lnTo>
                      <a:pt x="303" y="2918"/>
                    </a:lnTo>
                    <a:lnTo>
                      <a:pt x="303" y="2918"/>
                    </a:lnTo>
                    <a:lnTo>
                      <a:pt x="301" y="2976"/>
                    </a:lnTo>
                    <a:lnTo>
                      <a:pt x="303" y="3034"/>
                    </a:lnTo>
                    <a:lnTo>
                      <a:pt x="303" y="3034"/>
                    </a:lnTo>
                    <a:lnTo>
                      <a:pt x="268" y="3042"/>
                    </a:lnTo>
                    <a:lnTo>
                      <a:pt x="224" y="3057"/>
                    </a:lnTo>
                    <a:lnTo>
                      <a:pt x="171" y="3078"/>
                    </a:lnTo>
                    <a:lnTo>
                      <a:pt x="141" y="3091"/>
                    </a:lnTo>
                    <a:lnTo>
                      <a:pt x="110" y="3106"/>
                    </a:lnTo>
                    <a:lnTo>
                      <a:pt x="110" y="3106"/>
                    </a:lnTo>
                    <a:lnTo>
                      <a:pt x="71" y="3126"/>
                    </a:lnTo>
                    <a:lnTo>
                      <a:pt x="41" y="3144"/>
                    </a:lnTo>
                    <a:lnTo>
                      <a:pt x="21" y="3157"/>
                    </a:lnTo>
                    <a:lnTo>
                      <a:pt x="14" y="3164"/>
                    </a:lnTo>
                    <a:lnTo>
                      <a:pt x="8" y="3171"/>
                    </a:lnTo>
                    <a:lnTo>
                      <a:pt x="5" y="3177"/>
                    </a:lnTo>
                    <a:lnTo>
                      <a:pt x="1" y="3184"/>
                    </a:lnTo>
                    <a:lnTo>
                      <a:pt x="0" y="3192"/>
                    </a:lnTo>
                    <a:lnTo>
                      <a:pt x="0" y="3199"/>
                    </a:lnTo>
                    <a:lnTo>
                      <a:pt x="0" y="3215"/>
                    </a:lnTo>
                    <a:lnTo>
                      <a:pt x="1" y="3237"/>
                    </a:lnTo>
                    <a:lnTo>
                      <a:pt x="1" y="3237"/>
                    </a:lnTo>
                    <a:lnTo>
                      <a:pt x="3" y="3256"/>
                    </a:lnTo>
                    <a:lnTo>
                      <a:pt x="5" y="3273"/>
                    </a:lnTo>
                    <a:lnTo>
                      <a:pt x="8" y="3279"/>
                    </a:lnTo>
                    <a:lnTo>
                      <a:pt x="11" y="3286"/>
                    </a:lnTo>
                    <a:lnTo>
                      <a:pt x="14" y="3293"/>
                    </a:lnTo>
                    <a:lnTo>
                      <a:pt x="19" y="3298"/>
                    </a:lnTo>
                    <a:lnTo>
                      <a:pt x="26" y="3302"/>
                    </a:lnTo>
                    <a:lnTo>
                      <a:pt x="34" y="3309"/>
                    </a:lnTo>
                    <a:lnTo>
                      <a:pt x="57" y="3319"/>
                    </a:lnTo>
                    <a:lnTo>
                      <a:pt x="89" y="3330"/>
                    </a:lnTo>
                    <a:lnTo>
                      <a:pt x="130" y="3344"/>
                    </a:lnTo>
                    <a:lnTo>
                      <a:pt x="130" y="3344"/>
                    </a:lnTo>
                    <a:lnTo>
                      <a:pt x="165" y="3354"/>
                    </a:lnTo>
                    <a:lnTo>
                      <a:pt x="196" y="3362"/>
                    </a:lnTo>
                    <a:lnTo>
                      <a:pt x="250" y="3373"/>
                    </a:lnTo>
                    <a:lnTo>
                      <a:pt x="296" y="3380"/>
                    </a:lnTo>
                    <a:lnTo>
                      <a:pt x="333" y="3383"/>
                    </a:lnTo>
                    <a:lnTo>
                      <a:pt x="333" y="3383"/>
                    </a:lnTo>
                    <a:lnTo>
                      <a:pt x="343" y="3439"/>
                    </a:lnTo>
                    <a:lnTo>
                      <a:pt x="352" y="3497"/>
                    </a:lnTo>
                    <a:lnTo>
                      <a:pt x="352" y="3497"/>
                    </a:lnTo>
                    <a:lnTo>
                      <a:pt x="320" y="3512"/>
                    </a:lnTo>
                    <a:lnTo>
                      <a:pt x="280" y="3533"/>
                    </a:lnTo>
                    <a:lnTo>
                      <a:pt x="230" y="3563"/>
                    </a:lnTo>
                    <a:lnTo>
                      <a:pt x="204" y="3581"/>
                    </a:lnTo>
                    <a:lnTo>
                      <a:pt x="176" y="3603"/>
                    </a:lnTo>
                    <a:lnTo>
                      <a:pt x="176" y="3603"/>
                    </a:lnTo>
                    <a:lnTo>
                      <a:pt x="141" y="3629"/>
                    </a:lnTo>
                    <a:lnTo>
                      <a:pt x="115" y="3650"/>
                    </a:lnTo>
                    <a:lnTo>
                      <a:pt x="99" y="3668"/>
                    </a:lnTo>
                    <a:lnTo>
                      <a:pt x="92" y="3677"/>
                    </a:lnTo>
                    <a:lnTo>
                      <a:pt x="87" y="3683"/>
                    </a:lnTo>
                    <a:lnTo>
                      <a:pt x="85" y="3690"/>
                    </a:lnTo>
                    <a:lnTo>
                      <a:pt x="84" y="3698"/>
                    </a:lnTo>
                    <a:lnTo>
                      <a:pt x="82" y="3705"/>
                    </a:lnTo>
                    <a:lnTo>
                      <a:pt x="84" y="3711"/>
                    </a:lnTo>
                    <a:lnTo>
                      <a:pt x="85" y="3728"/>
                    </a:lnTo>
                    <a:lnTo>
                      <a:pt x="92" y="3748"/>
                    </a:lnTo>
                    <a:lnTo>
                      <a:pt x="92" y="3748"/>
                    </a:lnTo>
                    <a:lnTo>
                      <a:pt x="97" y="3767"/>
                    </a:lnTo>
                    <a:lnTo>
                      <a:pt x="102" y="3784"/>
                    </a:lnTo>
                    <a:lnTo>
                      <a:pt x="105" y="3790"/>
                    </a:lnTo>
                    <a:lnTo>
                      <a:pt x="110" y="3795"/>
                    </a:lnTo>
                    <a:lnTo>
                      <a:pt x="115" y="3802"/>
                    </a:lnTo>
                    <a:lnTo>
                      <a:pt x="120" y="3805"/>
                    </a:lnTo>
                    <a:lnTo>
                      <a:pt x="128" y="3810"/>
                    </a:lnTo>
                    <a:lnTo>
                      <a:pt x="136" y="3814"/>
                    </a:lnTo>
                    <a:lnTo>
                      <a:pt x="161" y="3820"/>
                    </a:lnTo>
                    <a:lnTo>
                      <a:pt x="194" y="3827"/>
                    </a:lnTo>
                    <a:lnTo>
                      <a:pt x="237" y="3832"/>
                    </a:lnTo>
                    <a:lnTo>
                      <a:pt x="237" y="3832"/>
                    </a:lnTo>
                    <a:lnTo>
                      <a:pt x="272" y="3837"/>
                    </a:lnTo>
                    <a:lnTo>
                      <a:pt x="305" y="3838"/>
                    </a:lnTo>
                    <a:lnTo>
                      <a:pt x="361" y="3840"/>
                    </a:lnTo>
                    <a:lnTo>
                      <a:pt x="407" y="3838"/>
                    </a:lnTo>
                    <a:lnTo>
                      <a:pt x="443" y="3835"/>
                    </a:lnTo>
                    <a:lnTo>
                      <a:pt x="443" y="3835"/>
                    </a:lnTo>
                    <a:lnTo>
                      <a:pt x="463" y="3889"/>
                    </a:lnTo>
                    <a:lnTo>
                      <a:pt x="483" y="3944"/>
                    </a:lnTo>
                    <a:lnTo>
                      <a:pt x="483" y="3944"/>
                    </a:lnTo>
                    <a:lnTo>
                      <a:pt x="453" y="3965"/>
                    </a:lnTo>
                    <a:lnTo>
                      <a:pt x="417" y="3993"/>
                    </a:lnTo>
                    <a:lnTo>
                      <a:pt x="374" y="4031"/>
                    </a:lnTo>
                    <a:lnTo>
                      <a:pt x="351" y="4053"/>
                    </a:lnTo>
                    <a:lnTo>
                      <a:pt x="328" y="4079"/>
                    </a:lnTo>
                    <a:lnTo>
                      <a:pt x="328" y="4079"/>
                    </a:lnTo>
                    <a:lnTo>
                      <a:pt x="298" y="4110"/>
                    </a:lnTo>
                    <a:lnTo>
                      <a:pt x="277" y="4137"/>
                    </a:lnTo>
                    <a:lnTo>
                      <a:pt x="262" y="4157"/>
                    </a:lnTo>
                    <a:lnTo>
                      <a:pt x="257" y="4166"/>
                    </a:lnTo>
                    <a:lnTo>
                      <a:pt x="255" y="4175"/>
                    </a:lnTo>
                    <a:lnTo>
                      <a:pt x="254" y="4181"/>
                    </a:lnTo>
                    <a:lnTo>
                      <a:pt x="252" y="4189"/>
                    </a:lnTo>
                    <a:lnTo>
                      <a:pt x="254" y="4196"/>
                    </a:lnTo>
                    <a:lnTo>
                      <a:pt x="255" y="4203"/>
                    </a:lnTo>
                    <a:lnTo>
                      <a:pt x="260" y="4219"/>
                    </a:lnTo>
                    <a:lnTo>
                      <a:pt x="270" y="4237"/>
                    </a:lnTo>
                    <a:lnTo>
                      <a:pt x="270" y="4237"/>
                    </a:lnTo>
                    <a:lnTo>
                      <a:pt x="278" y="4255"/>
                    </a:lnTo>
                    <a:lnTo>
                      <a:pt x="287" y="4270"/>
                    </a:lnTo>
                    <a:lnTo>
                      <a:pt x="290" y="4275"/>
                    </a:lnTo>
                    <a:lnTo>
                      <a:pt x="295" y="4282"/>
                    </a:lnTo>
                    <a:lnTo>
                      <a:pt x="301" y="4285"/>
                    </a:lnTo>
                    <a:lnTo>
                      <a:pt x="308" y="4288"/>
                    </a:lnTo>
                    <a:lnTo>
                      <a:pt x="316" y="4292"/>
                    </a:lnTo>
                    <a:lnTo>
                      <a:pt x="326" y="4293"/>
                    </a:lnTo>
                    <a:lnTo>
                      <a:pt x="351" y="4297"/>
                    </a:lnTo>
                    <a:lnTo>
                      <a:pt x="384" y="4297"/>
                    </a:lnTo>
                    <a:lnTo>
                      <a:pt x="428" y="4295"/>
                    </a:lnTo>
                    <a:lnTo>
                      <a:pt x="428" y="4295"/>
                    </a:lnTo>
                    <a:lnTo>
                      <a:pt x="463" y="4292"/>
                    </a:lnTo>
                    <a:lnTo>
                      <a:pt x="494" y="4288"/>
                    </a:lnTo>
                    <a:lnTo>
                      <a:pt x="550" y="4280"/>
                    </a:lnTo>
                    <a:lnTo>
                      <a:pt x="596" y="4272"/>
                    </a:lnTo>
                    <a:lnTo>
                      <a:pt x="631" y="4262"/>
                    </a:lnTo>
                    <a:lnTo>
                      <a:pt x="631" y="4262"/>
                    </a:lnTo>
                    <a:lnTo>
                      <a:pt x="659" y="4311"/>
                    </a:lnTo>
                    <a:lnTo>
                      <a:pt x="689" y="4363"/>
                    </a:lnTo>
                    <a:lnTo>
                      <a:pt x="689" y="4363"/>
                    </a:lnTo>
                    <a:lnTo>
                      <a:pt x="664" y="4387"/>
                    </a:lnTo>
                    <a:lnTo>
                      <a:pt x="633" y="4422"/>
                    </a:lnTo>
                    <a:lnTo>
                      <a:pt x="596" y="4466"/>
                    </a:lnTo>
                    <a:lnTo>
                      <a:pt x="578" y="4493"/>
                    </a:lnTo>
                    <a:lnTo>
                      <a:pt x="559" y="4521"/>
                    </a:lnTo>
                    <a:lnTo>
                      <a:pt x="559" y="4521"/>
                    </a:lnTo>
                    <a:lnTo>
                      <a:pt x="535" y="4559"/>
                    </a:lnTo>
                    <a:lnTo>
                      <a:pt x="519" y="4587"/>
                    </a:lnTo>
                    <a:lnTo>
                      <a:pt x="509" y="4610"/>
                    </a:lnTo>
                    <a:lnTo>
                      <a:pt x="506" y="4620"/>
                    </a:lnTo>
                    <a:lnTo>
                      <a:pt x="504" y="4628"/>
                    </a:lnTo>
                    <a:lnTo>
                      <a:pt x="504" y="4636"/>
                    </a:lnTo>
                    <a:lnTo>
                      <a:pt x="504" y="4643"/>
                    </a:lnTo>
                    <a:lnTo>
                      <a:pt x="506" y="4649"/>
                    </a:lnTo>
                    <a:lnTo>
                      <a:pt x="509" y="4656"/>
                    </a:lnTo>
                    <a:lnTo>
                      <a:pt x="517" y="4671"/>
                    </a:lnTo>
                    <a:lnTo>
                      <a:pt x="529" y="4687"/>
                    </a:lnTo>
                    <a:lnTo>
                      <a:pt x="529" y="4687"/>
                    </a:lnTo>
                    <a:lnTo>
                      <a:pt x="540" y="4704"/>
                    </a:lnTo>
                    <a:lnTo>
                      <a:pt x="552" y="4717"/>
                    </a:lnTo>
                    <a:lnTo>
                      <a:pt x="557" y="4722"/>
                    </a:lnTo>
                    <a:lnTo>
                      <a:pt x="564" y="4727"/>
                    </a:lnTo>
                    <a:lnTo>
                      <a:pt x="570" y="4730"/>
                    </a:lnTo>
                    <a:lnTo>
                      <a:pt x="577" y="4732"/>
                    </a:lnTo>
                    <a:lnTo>
                      <a:pt x="585" y="4734"/>
                    </a:lnTo>
                    <a:lnTo>
                      <a:pt x="595" y="4734"/>
                    </a:lnTo>
                    <a:lnTo>
                      <a:pt x="620" y="4732"/>
                    </a:lnTo>
                    <a:lnTo>
                      <a:pt x="653" y="4727"/>
                    </a:lnTo>
                    <a:lnTo>
                      <a:pt x="695" y="4717"/>
                    </a:lnTo>
                    <a:lnTo>
                      <a:pt x="695" y="4717"/>
                    </a:lnTo>
                    <a:lnTo>
                      <a:pt x="730" y="4709"/>
                    </a:lnTo>
                    <a:lnTo>
                      <a:pt x="760" y="4699"/>
                    </a:lnTo>
                    <a:lnTo>
                      <a:pt x="814" y="4682"/>
                    </a:lnTo>
                    <a:lnTo>
                      <a:pt x="857" y="4664"/>
                    </a:lnTo>
                    <a:lnTo>
                      <a:pt x="888" y="4649"/>
                    </a:lnTo>
                    <a:lnTo>
                      <a:pt x="888" y="4649"/>
                    </a:lnTo>
                    <a:lnTo>
                      <a:pt x="926" y="4694"/>
                    </a:lnTo>
                    <a:lnTo>
                      <a:pt x="964" y="4739"/>
                    </a:lnTo>
                    <a:lnTo>
                      <a:pt x="964" y="4739"/>
                    </a:lnTo>
                    <a:lnTo>
                      <a:pt x="943" y="4768"/>
                    </a:lnTo>
                    <a:lnTo>
                      <a:pt x="918" y="4808"/>
                    </a:lnTo>
                    <a:lnTo>
                      <a:pt x="892" y="4857"/>
                    </a:lnTo>
                    <a:lnTo>
                      <a:pt x="878" y="4885"/>
                    </a:lnTo>
                    <a:lnTo>
                      <a:pt x="864" y="4917"/>
                    </a:lnTo>
                    <a:lnTo>
                      <a:pt x="864" y="4917"/>
                    </a:lnTo>
                    <a:lnTo>
                      <a:pt x="847" y="4958"/>
                    </a:lnTo>
                    <a:lnTo>
                      <a:pt x="836" y="4989"/>
                    </a:lnTo>
                    <a:lnTo>
                      <a:pt x="829" y="5014"/>
                    </a:lnTo>
                    <a:lnTo>
                      <a:pt x="829" y="5024"/>
                    </a:lnTo>
                    <a:lnTo>
                      <a:pt x="829" y="5032"/>
                    </a:lnTo>
                    <a:lnTo>
                      <a:pt x="829" y="5040"/>
                    </a:lnTo>
                    <a:lnTo>
                      <a:pt x="832" y="5047"/>
                    </a:lnTo>
                    <a:lnTo>
                      <a:pt x="834" y="5053"/>
                    </a:lnTo>
                    <a:lnTo>
                      <a:pt x="839" y="5060"/>
                    </a:lnTo>
                    <a:lnTo>
                      <a:pt x="850" y="5072"/>
                    </a:lnTo>
                    <a:lnTo>
                      <a:pt x="864" y="5086"/>
                    </a:lnTo>
                    <a:lnTo>
                      <a:pt x="864" y="5086"/>
                    </a:lnTo>
                    <a:lnTo>
                      <a:pt x="878" y="5101"/>
                    </a:lnTo>
                    <a:lnTo>
                      <a:pt x="892" y="5111"/>
                    </a:lnTo>
                    <a:lnTo>
                      <a:pt x="897" y="5116"/>
                    </a:lnTo>
                    <a:lnTo>
                      <a:pt x="903" y="5119"/>
                    </a:lnTo>
                    <a:lnTo>
                      <a:pt x="910" y="5121"/>
                    </a:lnTo>
                    <a:lnTo>
                      <a:pt x="918" y="5121"/>
                    </a:lnTo>
                    <a:lnTo>
                      <a:pt x="926" y="5121"/>
                    </a:lnTo>
                    <a:lnTo>
                      <a:pt x="936" y="5121"/>
                    </a:lnTo>
                    <a:lnTo>
                      <a:pt x="961" y="5114"/>
                    </a:lnTo>
                    <a:lnTo>
                      <a:pt x="992" y="5103"/>
                    </a:lnTo>
                    <a:lnTo>
                      <a:pt x="1033" y="5086"/>
                    </a:lnTo>
                    <a:lnTo>
                      <a:pt x="1033" y="5086"/>
                    </a:lnTo>
                    <a:lnTo>
                      <a:pt x="1065" y="5072"/>
                    </a:lnTo>
                    <a:lnTo>
                      <a:pt x="1093" y="5058"/>
                    </a:lnTo>
                    <a:lnTo>
                      <a:pt x="1142" y="5032"/>
                    </a:lnTo>
                    <a:lnTo>
                      <a:pt x="1182" y="5007"/>
                    </a:lnTo>
                    <a:lnTo>
                      <a:pt x="1211" y="4987"/>
                    </a:lnTo>
                    <a:lnTo>
                      <a:pt x="1211" y="4987"/>
                    </a:lnTo>
                    <a:lnTo>
                      <a:pt x="1254" y="5025"/>
                    </a:lnTo>
                    <a:lnTo>
                      <a:pt x="1301" y="5062"/>
                    </a:lnTo>
                    <a:lnTo>
                      <a:pt x="1301" y="5062"/>
                    </a:lnTo>
                    <a:lnTo>
                      <a:pt x="1286" y="5095"/>
                    </a:lnTo>
                    <a:lnTo>
                      <a:pt x="1268" y="5138"/>
                    </a:lnTo>
                    <a:lnTo>
                      <a:pt x="1249" y="5190"/>
                    </a:lnTo>
                    <a:lnTo>
                      <a:pt x="1241" y="5222"/>
                    </a:lnTo>
                    <a:lnTo>
                      <a:pt x="1233" y="5255"/>
                    </a:lnTo>
                    <a:lnTo>
                      <a:pt x="1233" y="5255"/>
                    </a:lnTo>
                    <a:lnTo>
                      <a:pt x="1223" y="5297"/>
                    </a:lnTo>
                    <a:lnTo>
                      <a:pt x="1218" y="5330"/>
                    </a:lnTo>
                    <a:lnTo>
                      <a:pt x="1216" y="5355"/>
                    </a:lnTo>
                    <a:lnTo>
                      <a:pt x="1216" y="5365"/>
                    </a:lnTo>
                    <a:lnTo>
                      <a:pt x="1218" y="5373"/>
                    </a:lnTo>
                    <a:lnTo>
                      <a:pt x="1220" y="5382"/>
                    </a:lnTo>
                    <a:lnTo>
                      <a:pt x="1223" y="5386"/>
                    </a:lnTo>
                    <a:lnTo>
                      <a:pt x="1228" y="5393"/>
                    </a:lnTo>
                    <a:lnTo>
                      <a:pt x="1233" y="5398"/>
                    </a:lnTo>
                    <a:lnTo>
                      <a:pt x="1246" y="5410"/>
                    </a:lnTo>
                    <a:lnTo>
                      <a:pt x="1263" y="5421"/>
                    </a:lnTo>
                    <a:lnTo>
                      <a:pt x="1263" y="5421"/>
                    </a:lnTo>
                    <a:lnTo>
                      <a:pt x="1279" y="5433"/>
                    </a:lnTo>
                    <a:lnTo>
                      <a:pt x="1294" y="5441"/>
                    </a:lnTo>
                    <a:lnTo>
                      <a:pt x="1301" y="5444"/>
                    </a:lnTo>
                    <a:lnTo>
                      <a:pt x="1307" y="5446"/>
                    </a:lnTo>
                    <a:lnTo>
                      <a:pt x="1314" y="5446"/>
                    </a:lnTo>
                    <a:lnTo>
                      <a:pt x="1322" y="5446"/>
                    </a:lnTo>
                    <a:lnTo>
                      <a:pt x="1330" y="5444"/>
                    </a:lnTo>
                    <a:lnTo>
                      <a:pt x="1340" y="5441"/>
                    </a:lnTo>
                    <a:lnTo>
                      <a:pt x="1363" y="5431"/>
                    </a:lnTo>
                    <a:lnTo>
                      <a:pt x="1391" y="5415"/>
                    </a:lnTo>
                    <a:lnTo>
                      <a:pt x="1429" y="5391"/>
                    </a:lnTo>
                    <a:lnTo>
                      <a:pt x="1429" y="5391"/>
                    </a:lnTo>
                    <a:lnTo>
                      <a:pt x="1457" y="5372"/>
                    </a:lnTo>
                    <a:lnTo>
                      <a:pt x="1484" y="5354"/>
                    </a:lnTo>
                    <a:lnTo>
                      <a:pt x="1526" y="5319"/>
                    </a:lnTo>
                    <a:lnTo>
                      <a:pt x="1561" y="5288"/>
                    </a:lnTo>
                    <a:lnTo>
                      <a:pt x="1586" y="5263"/>
                    </a:lnTo>
                    <a:lnTo>
                      <a:pt x="1586" y="5263"/>
                    </a:lnTo>
                    <a:lnTo>
                      <a:pt x="1637" y="5292"/>
                    </a:lnTo>
                    <a:lnTo>
                      <a:pt x="1688" y="5322"/>
                    </a:lnTo>
                    <a:lnTo>
                      <a:pt x="1688" y="5322"/>
                    </a:lnTo>
                    <a:lnTo>
                      <a:pt x="1678" y="5355"/>
                    </a:lnTo>
                    <a:lnTo>
                      <a:pt x="1670" y="5401"/>
                    </a:lnTo>
                    <a:lnTo>
                      <a:pt x="1662" y="5456"/>
                    </a:lnTo>
                    <a:lnTo>
                      <a:pt x="1658" y="5487"/>
                    </a:lnTo>
                    <a:lnTo>
                      <a:pt x="1655" y="5522"/>
                    </a:lnTo>
                    <a:lnTo>
                      <a:pt x="1655" y="5522"/>
                    </a:lnTo>
                    <a:lnTo>
                      <a:pt x="1653" y="5566"/>
                    </a:lnTo>
                    <a:lnTo>
                      <a:pt x="1653" y="5599"/>
                    </a:lnTo>
                    <a:lnTo>
                      <a:pt x="1657" y="5624"/>
                    </a:lnTo>
                    <a:lnTo>
                      <a:pt x="1658" y="5634"/>
                    </a:lnTo>
                    <a:lnTo>
                      <a:pt x="1662" y="5642"/>
                    </a:lnTo>
                    <a:lnTo>
                      <a:pt x="1665" y="5649"/>
                    </a:lnTo>
                    <a:lnTo>
                      <a:pt x="1670" y="5655"/>
                    </a:lnTo>
                    <a:lnTo>
                      <a:pt x="1675" y="5660"/>
                    </a:lnTo>
                    <a:lnTo>
                      <a:pt x="1680" y="5663"/>
                    </a:lnTo>
                    <a:lnTo>
                      <a:pt x="1695" y="5672"/>
                    </a:lnTo>
                    <a:lnTo>
                      <a:pt x="1713" y="5680"/>
                    </a:lnTo>
                    <a:lnTo>
                      <a:pt x="1713" y="5680"/>
                    </a:lnTo>
                    <a:lnTo>
                      <a:pt x="1731" y="5690"/>
                    </a:lnTo>
                    <a:lnTo>
                      <a:pt x="1747" y="5695"/>
                    </a:lnTo>
                    <a:lnTo>
                      <a:pt x="1754" y="5696"/>
                    </a:lnTo>
                    <a:lnTo>
                      <a:pt x="1762" y="5698"/>
                    </a:lnTo>
                    <a:lnTo>
                      <a:pt x="1769" y="5696"/>
                    </a:lnTo>
                    <a:lnTo>
                      <a:pt x="1775" y="5695"/>
                    </a:lnTo>
                    <a:lnTo>
                      <a:pt x="1784" y="5693"/>
                    </a:lnTo>
                    <a:lnTo>
                      <a:pt x="1793" y="5688"/>
                    </a:lnTo>
                    <a:lnTo>
                      <a:pt x="1813" y="5673"/>
                    </a:lnTo>
                    <a:lnTo>
                      <a:pt x="1840" y="5654"/>
                    </a:lnTo>
                    <a:lnTo>
                      <a:pt x="1871" y="5622"/>
                    </a:lnTo>
                    <a:lnTo>
                      <a:pt x="1871" y="5622"/>
                    </a:lnTo>
                    <a:lnTo>
                      <a:pt x="1896" y="5599"/>
                    </a:lnTo>
                    <a:lnTo>
                      <a:pt x="1919" y="5576"/>
                    </a:lnTo>
                    <a:lnTo>
                      <a:pt x="1955" y="5535"/>
                    </a:lnTo>
                    <a:lnTo>
                      <a:pt x="1985" y="5499"/>
                    </a:lnTo>
                    <a:lnTo>
                      <a:pt x="2005" y="5469"/>
                    </a:lnTo>
                    <a:lnTo>
                      <a:pt x="2005" y="5469"/>
                    </a:lnTo>
                    <a:lnTo>
                      <a:pt x="2059" y="5490"/>
                    </a:lnTo>
                    <a:lnTo>
                      <a:pt x="2115" y="5508"/>
                    </a:lnTo>
                    <a:lnTo>
                      <a:pt x="2115" y="5508"/>
                    </a:lnTo>
                    <a:lnTo>
                      <a:pt x="2112" y="5545"/>
                    </a:lnTo>
                    <a:lnTo>
                      <a:pt x="2110" y="5591"/>
                    </a:lnTo>
                    <a:lnTo>
                      <a:pt x="2112" y="5647"/>
                    </a:lnTo>
                    <a:lnTo>
                      <a:pt x="2113" y="5678"/>
                    </a:lnTo>
                    <a:lnTo>
                      <a:pt x="2118" y="5713"/>
                    </a:lnTo>
                    <a:lnTo>
                      <a:pt x="2118" y="5713"/>
                    </a:lnTo>
                    <a:lnTo>
                      <a:pt x="2123" y="5756"/>
                    </a:lnTo>
                    <a:lnTo>
                      <a:pt x="2130" y="5789"/>
                    </a:lnTo>
                    <a:lnTo>
                      <a:pt x="2136" y="5814"/>
                    </a:lnTo>
                    <a:lnTo>
                      <a:pt x="2140" y="5822"/>
                    </a:lnTo>
                    <a:lnTo>
                      <a:pt x="2145" y="5830"/>
                    </a:lnTo>
                    <a:lnTo>
                      <a:pt x="2148" y="5835"/>
                    </a:lnTo>
                    <a:lnTo>
                      <a:pt x="2155" y="5840"/>
                    </a:lnTo>
                    <a:lnTo>
                      <a:pt x="2160" y="5845"/>
                    </a:lnTo>
                    <a:lnTo>
                      <a:pt x="2166" y="5848"/>
                    </a:lnTo>
                    <a:lnTo>
                      <a:pt x="2183" y="5853"/>
                    </a:lnTo>
                    <a:lnTo>
                      <a:pt x="2202" y="5858"/>
                    </a:lnTo>
                    <a:lnTo>
                      <a:pt x="2202" y="5858"/>
                    </a:lnTo>
                    <a:lnTo>
                      <a:pt x="2222" y="5865"/>
                    </a:lnTo>
                    <a:lnTo>
                      <a:pt x="2239" y="5866"/>
                    </a:lnTo>
                    <a:lnTo>
                      <a:pt x="2245" y="5868"/>
                    </a:lnTo>
                    <a:lnTo>
                      <a:pt x="2252" y="5866"/>
                    </a:lnTo>
                    <a:lnTo>
                      <a:pt x="2260" y="5865"/>
                    </a:lnTo>
                    <a:lnTo>
                      <a:pt x="2267" y="5863"/>
                    </a:lnTo>
                    <a:lnTo>
                      <a:pt x="2275" y="5858"/>
                    </a:lnTo>
                    <a:lnTo>
                      <a:pt x="2282" y="5851"/>
                    </a:lnTo>
                    <a:lnTo>
                      <a:pt x="2300" y="5835"/>
                    </a:lnTo>
                    <a:lnTo>
                      <a:pt x="2321" y="5809"/>
                    </a:lnTo>
                    <a:lnTo>
                      <a:pt x="2347" y="5774"/>
                    </a:lnTo>
                    <a:lnTo>
                      <a:pt x="2347" y="5774"/>
                    </a:lnTo>
                    <a:lnTo>
                      <a:pt x="2369" y="5746"/>
                    </a:lnTo>
                    <a:lnTo>
                      <a:pt x="2385" y="5720"/>
                    </a:lnTo>
                    <a:lnTo>
                      <a:pt x="2415" y="5673"/>
                    </a:lnTo>
                    <a:lnTo>
                      <a:pt x="2437" y="5632"/>
                    </a:lnTo>
                    <a:lnTo>
                      <a:pt x="2453" y="5599"/>
                    </a:lnTo>
                    <a:lnTo>
                      <a:pt x="2453" y="5599"/>
                    </a:lnTo>
                    <a:lnTo>
                      <a:pt x="2511" y="5611"/>
                    </a:lnTo>
                    <a:lnTo>
                      <a:pt x="2568" y="5621"/>
                    </a:lnTo>
                    <a:lnTo>
                      <a:pt x="2568" y="5621"/>
                    </a:lnTo>
                    <a:lnTo>
                      <a:pt x="2570" y="5657"/>
                    </a:lnTo>
                    <a:lnTo>
                      <a:pt x="2577" y="5701"/>
                    </a:lnTo>
                    <a:lnTo>
                      <a:pt x="2588" y="5756"/>
                    </a:lnTo>
                    <a:lnTo>
                      <a:pt x="2596" y="5787"/>
                    </a:lnTo>
                    <a:lnTo>
                      <a:pt x="2606" y="5820"/>
                    </a:lnTo>
                    <a:lnTo>
                      <a:pt x="2606" y="5820"/>
                    </a:lnTo>
                    <a:lnTo>
                      <a:pt x="2620" y="5861"/>
                    </a:lnTo>
                    <a:lnTo>
                      <a:pt x="2631" y="5893"/>
                    </a:lnTo>
                    <a:lnTo>
                      <a:pt x="2641" y="5916"/>
                    </a:lnTo>
                    <a:lnTo>
                      <a:pt x="2648" y="5924"/>
                    </a:lnTo>
                    <a:lnTo>
                      <a:pt x="2652" y="5931"/>
                    </a:lnTo>
                    <a:lnTo>
                      <a:pt x="2657" y="5936"/>
                    </a:lnTo>
                    <a:lnTo>
                      <a:pt x="2664" y="5939"/>
                    </a:lnTo>
                    <a:lnTo>
                      <a:pt x="2671" y="5942"/>
                    </a:lnTo>
                    <a:lnTo>
                      <a:pt x="2677" y="5945"/>
                    </a:lnTo>
                    <a:lnTo>
                      <a:pt x="2694" y="5947"/>
                    </a:lnTo>
                    <a:lnTo>
                      <a:pt x="2715" y="5949"/>
                    </a:lnTo>
                    <a:lnTo>
                      <a:pt x="2715" y="5949"/>
                    </a:lnTo>
                    <a:lnTo>
                      <a:pt x="2735" y="5950"/>
                    </a:lnTo>
                    <a:lnTo>
                      <a:pt x="2751" y="5950"/>
                    </a:lnTo>
                    <a:lnTo>
                      <a:pt x="2758" y="5950"/>
                    </a:lnTo>
                    <a:lnTo>
                      <a:pt x="2766" y="5949"/>
                    </a:lnTo>
                    <a:lnTo>
                      <a:pt x="2773" y="5945"/>
                    </a:lnTo>
                    <a:lnTo>
                      <a:pt x="2779" y="5942"/>
                    </a:lnTo>
                    <a:lnTo>
                      <a:pt x="2786" y="5936"/>
                    </a:lnTo>
                    <a:lnTo>
                      <a:pt x="2793" y="5929"/>
                    </a:lnTo>
                    <a:lnTo>
                      <a:pt x="2806" y="5909"/>
                    </a:lnTo>
                    <a:lnTo>
                      <a:pt x="2824" y="5879"/>
                    </a:lnTo>
                    <a:lnTo>
                      <a:pt x="2844" y="5840"/>
                    </a:lnTo>
                    <a:lnTo>
                      <a:pt x="2844" y="5840"/>
                    </a:lnTo>
                    <a:lnTo>
                      <a:pt x="2859" y="5810"/>
                    </a:lnTo>
                    <a:lnTo>
                      <a:pt x="2872" y="5781"/>
                    </a:lnTo>
                    <a:lnTo>
                      <a:pt x="2892" y="5729"/>
                    </a:lnTo>
                    <a:lnTo>
                      <a:pt x="2906" y="5687"/>
                    </a:lnTo>
                    <a:lnTo>
                      <a:pt x="2916" y="5652"/>
                    </a:lnTo>
                    <a:lnTo>
                      <a:pt x="2916" y="5652"/>
                    </a:lnTo>
                    <a:lnTo>
                      <a:pt x="2974" y="5652"/>
                    </a:lnTo>
                    <a:lnTo>
                      <a:pt x="3033" y="5652"/>
                    </a:lnTo>
                    <a:lnTo>
                      <a:pt x="3033" y="5652"/>
                    </a:lnTo>
                    <a:lnTo>
                      <a:pt x="3043" y="5687"/>
                    </a:lnTo>
                    <a:lnTo>
                      <a:pt x="3056" y="5729"/>
                    </a:lnTo>
                    <a:lnTo>
                      <a:pt x="3078" y="5781"/>
                    </a:lnTo>
                    <a:lnTo>
                      <a:pt x="3091" y="5810"/>
                    </a:lnTo>
                    <a:lnTo>
                      <a:pt x="3106" y="5840"/>
                    </a:lnTo>
                    <a:lnTo>
                      <a:pt x="3106" y="5840"/>
                    </a:lnTo>
                    <a:lnTo>
                      <a:pt x="3126" y="5879"/>
                    </a:lnTo>
                    <a:lnTo>
                      <a:pt x="3142" y="5909"/>
                    </a:lnTo>
                    <a:lnTo>
                      <a:pt x="3157" y="5929"/>
                    </a:lnTo>
                    <a:lnTo>
                      <a:pt x="3164" y="5936"/>
                    </a:lnTo>
                    <a:lnTo>
                      <a:pt x="3170" y="5942"/>
                    </a:lnTo>
                    <a:lnTo>
                      <a:pt x="3177" y="5945"/>
                    </a:lnTo>
                    <a:lnTo>
                      <a:pt x="3183" y="5949"/>
                    </a:lnTo>
                    <a:lnTo>
                      <a:pt x="3190" y="5950"/>
                    </a:lnTo>
                    <a:lnTo>
                      <a:pt x="3198" y="5950"/>
                    </a:lnTo>
                    <a:lnTo>
                      <a:pt x="3215" y="5950"/>
                    </a:lnTo>
                    <a:lnTo>
                      <a:pt x="3235" y="5949"/>
                    </a:lnTo>
                    <a:lnTo>
                      <a:pt x="3235" y="5949"/>
                    </a:lnTo>
                    <a:lnTo>
                      <a:pt x="3254" y="5947"/>
                    </a:lnTo>
                    <a:lnTo>
                      <a:pt x="3271" y="5945"/>
                    </a:lnTo>
                    <a:lnTo>
                      <a:pt x="3279" y="5942"/>
                    </a:lnTo>
                    <a:lnTo>
                      <a:pt x="3286" y="5939"/>
                    </a:lnTo>
                    <a:lnTo>
                      <a:pt x="3291" y="5936"/>
                    </a:lnTo>
                    <a:lnTo>
                      <a:pt x="3297" y="5931"/>
                    </a:lnTo>
                    <a:lnTo>
                      <a:pt x="3302" y="5924"/>
                    </a:lnTo>
                    <a:lnTo>
                      <a:pt x="3307" y="5916"/>
                    </a:lnTo>
                    <a:lnTo>
                      <a:pt x="3319" y="5893"/>
                    </a:lnTo>
                    <a:lnTo>
                      <a:pt x="3330" y="5861"/>
                    </a:lnTo>
                    <a:lnTo>
                      <a:pt x="3343" y="5820"/>
                    </a:lnTo>
                    <a:lnTo>
                      <a:pt x="3343" y="5820"/>
                    </a:lnTo>
                    <a:lnTo>
                      <a:pt x="3353" y="5787"/>
                    </a:lnTo>
                    <a:lnTo>
                      <a:pt x="3360" y="5756"/>
                    </a:lnTo>
                    <a:lnTo>
                      <a:pt x="3371" y="5701"/>
                    </a:lnTo>
                    <a:lnTo>
                      <a:pt x="3378" y="5657"/>
                    </a:lnTo>
                    <a:lnTo>
                      <a:pt x="3381" y="5621"/>
                    </a:lnTo>
                    <a:lnTo>
                      <a:pt x="3381" y="5621"/>
                    </a:lnTo>
                    <a:lnTo>
                      <a:pt x="3439" y="5612"/>
                    </a:lnTo>
                    <a:lnTo>
                      <a:pt x="3497" y="5601"/>
                    </a:lnTo>
                    <a:lnTo>
                      <a:pt x="3497" y="5601"/>
                    </a:lnTo>
                    <a:lnTo>
                      <a:pt x="3511" y="5634"/>
                    </a:lnTo>
                    <a:lnTo>
                      <a:pt x="3535" y="5673"/>
                    </a:lnTo>
                    <a:lnTo>
                      <a:pt x="3563" y="5721"/>
                    </a:lnTo>
                    <a:lnTo>
                      <a:pt x="3581" y="5748"/>
                    </a:lnTo>
                    <a:lnTo>
                      <a:pt x="3601" y="5774"/>
                    </a:lnTo>
                    <a:lnTo>
                      <a:pt x="3601" y="5774"/>
                    </a:lnTo>
                    <a:lnTo>
                      <a:pt x="3627" y="5809"/>
                    </a:lnTo>
                    <a:lnTo>
                      <a:pt x="3650" y="5835"/>
                    </a:lnTo>
                    <a:lnTo>
                      <a:pt x="3666" y="5851"/>
                    </a:lnTo>
                    <a:lnTo>
                      <a:pt x="3675" y="5858"/>
                    </a:lnTo>
                    <a:lnTo>
                      <a:pt x="3683" y="5863"/>
                    </a:lnTo>
                    <a:lnTo>
                      <a:pt x="3690" y="5865"/>
                    </a:lnTo>
                    <a:lnTo>
                      <a:pt x="3696" y="5866"/>
                    </a:lnTo>
                    <a:lnTo>
                      <a:pt x="3704" y="5868"/>
                    </a:lnTo>
                    <a:lnTo>
                      <a:pt x="3711" y="5866"/>
                    </a:lnTo>
                    <a:lnTo>
                      <a:pt x="3727" y="5865"/>
                    </a:lnTo>
                    <a:lnTo>
                      <a:pt x="3747" y="5858"/>
                    </a:lnTo>
                    <a:lnTo>
                      <a:pt x="3747" y="5858"/>
                    </a:lnTo>
                    <a:lnTo>
                      <a:pt x="3767" y="5853"/>
                    </a:lnTo>
                    <a:lnTo>
                      <a:pt x="3782" y="5848"/>
                    </a:lnTo>
                    <a:lnTo>
                      <a:pt x="3788" y="5845"/>
                    </a:lnTo>
                    <a:lnTo>
                      <a:pt x="3795" y="5840"/>
                    </a:lnTo>
                    <a:lnTo>
                      <a:pt x="3800" y="5835"/>
                    </a:lnTo>
                    <a:lnTo>
                      <a:pt x="3805" y="5830"/>
                    </a:lnTo>
                    <a:lnTo>
                      <a:pt x="3810" y="5822"/>
                    </a:lnTo>
                    <a:lnTo>
                      <a:pt x="3813" y="5814"/>
                    </a:lnTo>
                    <a:lnTo>
                      <a:pt x="3820" y="5789"/>
                    </a:lnTo>
                    <a:lnTo>
                      <a:pt x="3826" y="5756"/>
                    </a:lnTo>
                    <a:lnTo>
                      <a:pt x="3831" y="5713"/>
                    </a:lnTo>
                    <a:lnTo>
                      <a:pt x="3831" y="5713"/>
                    </a:lnTo>
                    <a:lnTo>
                      <a:pt x="3835" y="5678"/>
                    </a:lnTo>
                    <a:lnTo>
                      <a:pt x="3838" y="5647"/>
                    </a:lnTo>
                    <a:lnTo>
                      <a:pt x="3840" y="5593"/>
                    </a:lnTo>
                    <a:lnTo>
                      <a:pt x="3838" y="5546"/>
                    </a:lnTo>
                    <a:lnTo>
                      <a:pt x="3835" y="5510"/>
                    </a:lnTo>
                    <a:lnTo>
                      <a:pt x="3835" y="5510"/>
                    </a:lnTo>
                    <a:lnTo>
                      <a:pt x="3891" y="5490"/>
                    </a:lnTo>
                    <a:lnTo>
                      <a:pt x="3945" y="5471"/>
                    </a:lnTo>
                    <a:lnTo>
                      <a:pt x="3945" y="5471"/>
                    </a:lnTo>
                    <a:lnTo>
                      <a:pt x="3965" y="5499"/>
                    </a:lnTo>
                    <a:lnTo>
                      <a:pt x="3995" y="5535"/>
                    </a:lnTo>
                    <a:lnTo>
                      <a:pt x="4031" y="5576"/>
                    </a:lnTo>
                    <a:lnTo>
                      <a:pt x="4052" y="5599"/>
                    </a:lnTo>
                    <a:lnTo>
                      <a:pt x="4077" y="5622"/>
                    </a:lnTo>
                    <a:lnTo>
                      <a:pt x="4077" y="5622"/>
                    </a:lnTo>
                    <a:lnTo>
                      <a:pt x="4110" y="5654"/>
                    </a:lnTo>
                    <a:lnTo>
                      <a:pt x="4136" y="5673"/>
                    </a:lnTo>
                    <a:lnTo>
                      <a:pt x="4156" y="5688"/>
                    </a:lnTo>
                    <a:lnTo>
                      <a:pt x="4164" y="5693"/>
                    </a:lnTo>
                    <a:lnTo>
                      <a:pt x="4173" y="5695"/>
                    </a:lnTo>
                    <a:lnTo>
                      <a:pt x="4181" y="5696"/>
                    </a:lnTo>
                    <a:lnTo>
                      <a:pt x="4187" y="5698"/>
                    </a:lnTo>
                    <a:lnTo>
                      <a:pt x="4194" y="5696"/>
                    </a:lnTo>
                    <a:lnTo>
                      <a:pt x="4202" y="5695"/>
                    </a:lnTo>
                    <a:lnTo>
                      <a:pt x="4217" y="5690"/>
                    </a:lnTo>
                    <a:lnTo>
                      <a:pt x="4235" y="5680"/>
                    </a:lnTo>
                    <a:lnTo>
                      <a:pt x="4235" y="5680"/>
                    </a:lnTo>
                    <a:lnTo>
                      <a:pt x="4255" y="5672"/>
                    </a:lnTo>
                    <a:lnTo>
                      <a:pt x="4268" y="5663"/>
                    </a:lnTo>
                    <a:lnTo>
                      <a:pt x="4275" y="5660"/>
                    </a:lnTo>
                    <a:lnTo>
                      <a:pt x="4280" y="5655"/>
                    </a:lnTo>
                    <a:lnTo>
                      <a:pt x="4285" y="5649"/>
                    </a:lnTo>
                    <a:lnTo>
                      <a:pt x="4288" y="5642"/>
                    </a:lnTo>
                    <a:lnTo>
                      <a:pt x="4291" y="5634"/>
                    </a:lnTo>
                    <a:lnTo>
                      <a:pt x="4293" y="5624"/>
                    </a:lnTo>
                    <a:lnTo>
                      <a:pt x="4295" y="5599"/>
                    </a:lnTo>
                    <a:lnTo>
                      <a:pt x="4296" y="5566"/>
                    </a:lnTo>
                    <a:lnTo>
                      <a:pt x="4293" y="5522"/>
                    </a:lnTo>
                    <a:lnTo>
                      <a:pt x="4293" y="5522"/>
                    </a:lnTo>
                    <a:lnTo>
                      <a:pt x="4291" y="5489"/>
                    </a:lnTo>
                    <a:lnTo>
                      <a:pt x="4288" y="5457"/>
                    </a:lnTo>
                    <a:lnTo>
                      <a:pt x="4280" y="5401"/>
                    </a:lnTo>
                    <a:lnTo>
                      <a:pt x="4272" y="5357"/>
                    </a:lnTo>
                    <a:lnTo>
                      <a:pt x="4262" y="5322"/>
                    </a:lnTo>
                    <a:lnTo>
                      <a:pt x="4262" y="5322"/>
                    </a:lnTo>
                    <a:lnTo>
                      <a:pt x="4313" y="5292"/>
                    </a:lnTo>
                    <a:lnTo>
                      <a:pt x="4364" y="5263"/>
                    </a:lnTo>
                    <a:lnTo>
                      <a:pt x="4364" y="5263"/>
                    </a:lnTo>
                    <a:lnTo>
                      <a:pt x="4389" y="5289"/>
                    </a:lnTo>
                    <a:lnTo>
                      <a:pt x="4423" y="5319"/>
                    </a:lnTo>
                    <a:lnTo>
                      <a:pt x="4466" y="5354"/>
                    </a:lnTo>
                    <a:lnTo>
                      <a:pt x="4493" y="5372"/>
                    </a:lnTo>
                    <a:lnTo>
                      <a:pt x="4521" y="5391"/>
                    </a:lnTo>
                    <a:lnTo>
                      <a:pt x="4521" y="5391"/>
                    </a:lnTo>
                    <a:lnTo>
                      <a:pt x="4557" y="5415"/>
                    </a:lnTo>
                    <a:lnTo>
                      <a:pt x="4586" y="5431"/>
                    </a:lnTo>
                    <a:lnTo>
                      <a:pt x="4610" y="5443"/>
                    </a:lnTo>
                    <a:lnTo>
                      <a:pt x="4618" y="5444"/>
                    </a:lnTo>
                    <a:lnTo>
                      <a:pt x="4628" y="5446"/>
                    </a:lnTo>
                    <a:lnTo>
                      <a:pt x="4634" y="5446"/>
                    </a:lnTo>
                    <a:lnTo>
                      <a:pt x="4643" y="5446"/>
                    </a:lnTo>
                    <a:lnTo>
                      <a:pt x="4649" y="5444"/>
                    </a:lnTo>
                    <a:lnTo>
                      <a:pt x="4656" y="5441"/>
                    </a:lnTo>
                    <a:lnTo>
                      <a:pt x="4671" y="5433"/>
                    </a:lnTo>
                    <a:lnTo>
                      <a:pt x="4687" y="5421"/>
                    </a:lnTo>
                    <a:lnTo>
                      <a:pt x="4687" y="5421"/>
                    </a:lnTo>
                    <a:lnTo>
                      <a:pt x="4704" y="5410"/>
                    </a:lnTo>
                    <a:lnTo>
                      <a:pt x="4717" y="5398"/>
                    </a:lnTo>
                    <a:lnTo>
                      <a:pt x="4722" y="5393"/>
                    </a:lnTo>
                    <a:lnTo>
                      <a:pt x="4725" y="5386"/>
                    </a:lnTo>
                    <a:lnTo>
                      <a:pt x="4728" y="5382"/>
                    </a:lnTo>
                    <a:lnTo>
                      <a:pt x="4732" y="5373"/>
                    </a:lnTo>
                    <a:lnTo>
                      <a:pt x="4733" y="5365"/>
                    </a:lnTo>
                    <a:lnTo>
                      <a:pt x="4733" y="5355"/>
                    </a:lnTo>
                    <a:lnTo>
                      <a:pt x="4732" y="5330"/>
                    </a:lnTo>
                    <a:lnTo>
                      <a:pt x="4725" y="5297"/>
                    </a:lnTo>
                    <a:lnTo>
                      <a:pt x="4717" y="5255"/>
                    </a:lnTo>
                    <a:lnTo>
                      <a:pt x="4717" y="5255"/>
                    </a:lnTo>
                    <a:lnTo>
                      <a:pt x="4707" y="5222"/>
                    </a:lnTo>
                    <a:lnTo>
                      <a:pt x="4699" y="5190"/>
                    </a:lnTo>
                    <a:lnTo>
                      <a:pt x="4682" y="5138"/>
                    </a:lnTo>
                    <a:lnTo>
                      <a:pt x="4664" y="5096"/>
                    </a:lnTo>
                    <a:lnTo>
                      <a:pt x="4649" y="5063"/>
                    </a:lnTo>
                    <a:lnTo>
                      <a:pt x="4649" y="5063"/>
                    </a:lnTo>
                    <a:lnTo>
                      <a:pt x="4695" y="5025"/>
                    </a:lnTo>
                    <a:lnTo>
                      <a:pt x="4740" y="4987"/>
                    </a:lnTo>
                    <a:lnTo>
                      <a:pt x="4740" y="4987"/>
                    </a:lnTo>
                    <a:lnTo>
                      <a:pt x="4769" y="5009"/>
                    </a:lnTo>
                    <a:lnTo>
                      <a:pt x="4807" y="5032"/>
                    </a:lnTo>
                    <a:lnTo>
                      <a:pt x="4857" y="5058"/>
                    </a:lnTo>
                    <a:lnTo>
                      <a:pt x="4885" y="5072"/>
                    </a:lnTo>
                    <a:lnTo>
                      <a:pt x="4916" y="5086"/>
                    </a:lnTo>
                    <a:lnTo>
                      <a:pt x="4916" y="5086"/>
                    </a:lnTo>
                    <a:lnTo>
                      <a:pt x="4957" y="5103"/>
                    </a:lnTo>
                    <a:lnTo>
                      <a:pt x="4989" y="5114"/>
                    </a:lnTo>
                    <a:lnTo>
                      <a:pt x="5012" y="5121"/>
                    </a:lnTo>
                    <a:lnTo>
                      <a:pt x="5022" y="5121"/>
                    </a:lnTo>
                    <a:lnTo>
                      <a:pt x="5032" y="5121"/>
                    </a:lnTo>
                    <a:lnTo>
                      <a:pt x="5038" y="5121"/>
                    </a:lnTo>
                    <a:lnTo>
                      <a:pt x="5045" y="5119"/>
                    </a:lnTo>
                    <a:lnTo>
                      <a:pt x="5051" y="5116"/>
                    </a:lnTo>
                    <a:lnTo>
                      <a:pt x="5058" y="5111"/>
                    </a:lnTo>
                    <a:lnTo>
                      <a:pt x="5071" y="5101"/>
                    </a:lnTo>
                    <a:lnTo>
                      <a:pt x="5084" y="5086"/>
                    </a:lnTo>
                    <a:lnTo>
                      <a:pt x="5084" y="5086"/>
                    </a:lnTo>
                    <a:lnTo>
                      <a:pt x="5099" y="5072"/>
                    </a:lnTo>
                    <a:lnTo>
                      <a:pt x="5111" y="5060"/>
                    </a:lnTo>
                    <a:lnTo>
                      <a:pt x="5114" y="5053"/>
                    </a:lnTo>
                    <a:lnTo>
                      <a:pt x="5117" y="5047"/>
                    </a:lnTo>
                    <a:lnTo>
                      <a:pt x="5119" y="5040"/>
                    </a:lnTo>
                    <a:lnTo>
                      <a:pt x="5121" y="5032"/>
                    </a:lnTo>
                    <a:lnTo>
                      <a:pt x="5121" y="5024"/>
                    </a:lnTo>
                    <a:lnTo>
                      <a:pt x="5119" y="5014"/>
                    </a:lnTo>
                    <a:lnTo>
                      <a:pt x="5114" y="4989"/>
                    </a:lnTo>
                    <a:lnTo>
                      <a:pt x="5103" y="4958"/>
                    </a:lnTo>
                    <a:lnTo>
                      <a:pt x="5084" y="4917"/>
                    </a:lnTo>
                    <a:lnTo>
                      <a:pt x="5084" y="4917"/>
                    </a:lnTo>
                    <a:lnTo>
                      <a:pt x="5071" y="4887"/>
                    </a:lnTo>
                    <a:lnTo>
                      <a:pt x="5058" y="4857"/>
                    </a:lnTo>
                    <a:lnTo>
                      <a:pt x="5032" y="4809"/>
                    </a:lnTo>
                    <a:lnTo>
                      <a:pt x="5007" y="4770"/>
                    </a:lnTo>
                    <a:lnTo>
                      <a:pt x="4987" y="4740"/>
                    </a:lnTo>
                    <a:lnTo>
                      <a:pt x="4987" y="4740"/>
                    </a:lnTo>
                    <a:lnTo>
                      <a:pt x="5025" y="4696"/>
                    </a:lnTo>
                    <a:lnTo>
                      <a:pt x="5063" y="4651"/>
                    </a:lnTo>
                    <a:lnTo>
                      <a:pt x="5063" y="4651"/>
                    </a:lnTo>
                    <a:lnTo>
                      <a:pt x="5094" y="4666"/>
                    </a:lnTo>
                    <a:lnTo>
                      <a:pt x="5137" y="4682"/>
                    </a:lnTo>
                    <a:lnTo>
                      <a:pt x="5190" y="4701"/>
                    </a:lnTo>
                    <a:lnTo>
                      <a:pt x="5220" y="4709"/>
                    </a:lnTo>
                    <a:lnTo>
                      <a:pt x="5253" y="4717"/>
                    </a:lnTo>
                    <a:lnTo>
                      <a:pt x="5253" y="4717"/>
                    </a:lnTo>
                    <a:lnTo>
                      <a:pt x="5297" y="4727"/>
                    </a:lnTo>
                    <a:lnTo>
                      <a:pt x="5330" y="4732"/>
                    </a:lnTo>
                    <a:lnTo>
                      <a:pt x="5355" y="4734"/>
                    </a:lnTo>
                    <a:lnTo>
                      <a:pt x="5363" y="4734"/>
                    </a:lnTo>
                    <a:lnTo>
                      <a:pt x="5373" y="4732"/>
                    </a:lnTo>
                    <a:lnTo>
                      <a:pt x="5380" y="4730"/>
                    </a:lnTo>
                    <a:lnTo>
                      <a:pt x="5386" y="4727"/>
                    </a:lnTo>
                    <a:lnTo>
                      <a:pt x="5393" y="4722"/>
                    </a:lnTo>
                    <a:lnTo>
                      <a:pt x="5398" y="4717"/>
                    </a:lnTo>
                    <a:lnTo>
                      <a:pt x="5408" y="4704"/>
                    </a:lnTo>
                    <a:lnTo>
                      <a:pt x="5419" y="4687"/>
                    </a:lnTo>
                    <a:lnTo>
                      <a:pt x="5419" y="4687"/>
                    </a:lnTo>
                    <a:lnTo>
                      <a:pt x="5431" y="4671"/>
                    </a:lnTo>
                    <a:lnTo>
                      <a:pt x="5441" y="4656"/>
                    </a:lnTo>
                    <a:lnTo>
                      <a:pt x="5442" y="4649"/>
                    </a:lnTo>
                    <a:lnTo>
                      <a:pt x="5444" y="4643"/>
                    </a:lnTo>
                    <a:lnTo>
                      <a:pt x="5445" y="4636"/>
                    </a:lnTo>
                    <a:lnTo>
                      <a:pt x="5445" y="4628"/>
                    </a:lnTo>
                    <a:lnTo>
                      <a:pt x="5444" y="4620"/>
                    </a:lnTo>
                    <a:lnTo>
                      <a:pt x="5441" y="4610"/>
                    </a:lnTo>
                    <a:lnTo>
                      <a:pt x="5431" y="4587"/>
                    </a:lnTo>
                    <a:lnTo>
                      <a:pt x="5414" y="4559"/>
                    </a:lnTo>
                    <a:lnTo>
                      <a:pt x="5391" y="4521"/>
                    </a:lnTo>
                    <a:lnTo>
                      <a:pt x="5391" y="4521"/>
                    </a:lnTo>
                    <a:lnTo>
                      <a:pt x="5371" y="4493"/>
                    </a:lnTo>
                    <a:lnTo>
                      <a:pt x="5353" y="4468"/>
                    </a:lnTo>
                    <a:lnTo>
                      <a:pt x="5319" y="4424"/>
                    </a:lnTo>
                    <a:lnTo>
                      <a:pt x="5287" y="4389"/>
                    </a:lnTo>
                    <a:lnTo>
                      <a:pt x="5262" y="4364"/>
                    </a:lnTo>
                    <a:lnTo>
                      <a:pt x="5262" y="4364"/>
                    </a:lnTo>
                    <a:lnTo>
                      <a:pt x="5292" y="4313"/>
                    </a:lnTo>
                    <a:lnTo>
                      <a:pt x="5322" y="4262"/>
                    </a:lnTo>
                    <a:lnTo>
                      <a:pt x="5322" y="4262"/>
                    </a:lnTo>
                    <a:lnTo>
                      <a:pt x="5356" y="4272"/>
                    </a:lnTo>
                    <a:lnTo>
                      <a:pt x="5401" y="4282"/>
                    </a:lnTo>
                    <a:lnTo>
                      <a:pt x="5455" y="4288"/>
                    </a:lnTo>
                    <a:lnTo>
                      <a:pt x="5487" y="4292"/>
                    </a:lnTo>
                    <a:lnTo>
                      <a:pt x="5521" y="4295"/>
                    </a:lnTo>
                    <a:lnTo>
                      <a:pt x="5521" y="4295"/>
                    </a:lnTo>
                    <a:lnTo>
                      <a:pt x="5566" y="4297"/>
                    </a:lnTo>
                    <a:lnTo>
                      <a:pt x="5599" y="4297"/>
                    </a:lnTo>
                    <a:lnTo>
                      <a:pt x="5624" y="4293"/>
                    </a:lnTo>
                    <a:lnTo>
                      <a:pt x="5633" y="4292"/>
                    </a:lnTo>
                    <a:lnTo>
                      <a:pt x="5642" y="4288"/>
                    </a:lnTo>
                    <a:lnTo>
                      <a:pt x="5648" y="4285"/>
                    </a:lnTo>
                    <a:lnTo>
                      <a:pt x="5653" y="4282"/>
                    </a:lnTo>
                    <a:lnTo>
                      <a:pt x="5658" y="4275"/>
                    </a:lnTo>
                    <a:lnTo>
                      <a:pt x="5663" y="4270"/>
                    </a:lnTo>
                    <a:lnTo>
                      <a:pt x="5671" y="4255"/>
                    </a:lnTo>
                    <a:lnTo>
                      <a:pt x="5680" y="4237"/>
                    </a:lnTo>
                    <a:lnTo>
                      <a:pt x="5680" y="4237"/>
                    </a:lnTo>
                    <a:lnTo>
                      <a:pt x="5688" y="4219"/>
                    </a:lnTo>
                    <a:lnTo>
                      <a:pt x="5694" y="4203"/>
                    </a:lnTo>
                    <a:lnTo>
                      <a:pt x="5696" y="4196"/>
                    </a:lnTo>
                    <a:lnTo>
                      <a:pt x="5696" y="4189"/>
                    </a:lnTo>
                    <a:lnTo>
                      <a:pt x="5696" y="4181"/>
                    </a:lnTo>
                    <a:lnTo>
                      <a:pt x="5694" y="4175"/>
                    </a:lnTo>
                    <a:lnTo>
                      <a:pt x="5691" y="4166"/>
                    </a:lnTo>
                    <a:lnTo>
                      <a:pt x="5688" y="4157"/>
                    </a:lnTo>
                    <a:lnTo>
                      <a:pt x="5673" y="4137"/>
                    </a:lnTo>
                    <a:lnTo>
                      <a:pt x="5652" y="4110"/>
                    </a:lnTo>
                    <a:lnTo>
                      <a:pt x="5622" y="4079"/>
                    </a:lnTo>
                    <a:lnTo>
                      <a:pt x="5622" y="4079"/>
                    </a:lnTo>
                    <a:lnTo>
                      <a:pt x="5599" y="4054"/>
                    </a:lnTo>
                    <a:lnTo>
                      <a:pt x="5576" y="4031"/>
                    </a:lnTo>
                    <a:lnTo>
                      <a:pt x="5535" y="3995"/>
                    </a:lnTo>
                    <a:lnTo>
                      <a:pt x="5498" y="3967"/>
                    </a:lnTo>
                    <a:lnTo>
                      <a:pt x="5469" y="3945"/>
                    </a:lnTo>
                    <a:lnTo>
                      <a:pt x="5469" y="3945"/>
                    </a:lnTo>
                    <a:lnTo>
                      <a:pt x="5488" y="3891"/>
                    </a:lnTo>
                    <a:lnTo>
                      <a:pt x="5508" y="3835"/>
                    </a:lnTo>
                    <a:lnTo>
                      <a:pt x="5508" y="3835"/>
                    </a:lnTo>
                    <a:lnTo>
                      <a:pt x="5544" y="3838"/>
                    </a:lnTo>
                    <a:lnTo>
                      <a:pt x="5591" y="3840"/>
                    </a:lnTo>
                    <a:lnTo>
                      <a:pt x="5645" y="3838"/>
                    </a:lnTo>
                    <a:lnTo>
                      <a:pt x="5678" y="3837"/>
                    </a:lnTo>
                    <a:lnTo>
                      <a:pt x="5711" y="3832"/>
                    </a:lnTo>
                    <a:lnTo>
                      <a:pt x="5711" y="3832"/>
                    </a:lnTo>
                    <a:lnTo>
                      <a:pt x="5755" y="3827"/>
                    </a:lnTo>
                    <a:lnTo>
                      <a:pt x="5788" y="3820"/>
                    </a:lnTo>
                    <a:lnTo>
                      <a:pt x="5812" y="3814"/>
                    </a:lnTo>
                    <a:lnTo>
                      <a:pt x="5821" y="3810"/>
                    </a:lnTo>
                    <a:lnTo>
                      <a:pt x="5828" y="3805"/>
                    </a:lnTo>
                    <a:lnTo>
                      <a:pt x="5835" y="3802"/>
                    </a:lnTo>
                    <a:lnTo>
                      <a:pt x="5840" y="3795"/>
                    </a:lnTo>
                    <a:lnTo>
                      <a:pt x="5843" y="3790"/>
                    </a:lnTo>
                    <a:lnTo>
                      <a:pt x="5848" y="3784"/>
                    </a:lnTo>
                    <a:lnTo>
                      <a:pt x="5853" y="3767"/>
                    </a:lnTo>
                    <a:lnTo>
                      <a:pt x="5858" y="3748"/>
                    </a:lnTo>
                    <a:lnTo>
                      <a:pt x="5858" y="3748"/>
                    </a:lnTo>
                    <a:lnTo>
                      <a:pt x="5863" y="3728"/>
                    </a:lnTo>
                    <a:lnTo>
                      <a:pt x="5866" y="3711"/>
                    </a:lnTo>
                    <a:lnTo>
                      <a:pt x="5866" y="3705"/>
                    </a:lnTo>
                    <a:lnTo>
                      <a:pt x="5866" y="3698"/>
                    </a:lnTo>
                    <a:lnTo>
                      <a:pt x="5864" y="3690"/>
                    </a:lnTo>
                    <a:lnTo>
                      <a:pt x="5861" y="3683"/>
                    </a:lnTo>
                    <a:lnTo>
                      <a:pt x="5858" y="3677"/>
                    </a:lnTo>
                    <a:lnTo>
                      <a:pt x="5851" y="3668"/>
                    </a:lnTo>
                    <a:lnTo>
                      <a:pt x="5833" y="3650"/>
                    </a:lnTo>
                    <a:lnTo>
                      <a:pt x="5808" y="3629"/>
                    </a:lnTo>
                    <a:lnTo>
                      <a:pt x="5774" y="3603"/>
                    </a:lnTo>
                    <a:lnTo>
                      <a:pt x="5774" y="3603"/>
                    </a:lnTo>
                    <a:lnTo>
                      <a:pt x="5746" y="3581"/>
                    </a:lnTo>
                    <a:lnTo>
                      <a:pt x="5719" y="3565"/>
                    </a:lnTo>
                    <a:lnTo>
                      <a:pt x="5671" y="3535"/>
                    </a:lnTo>
                    <a:lnTo>
                      <a:pt x="5630" y="3512"/>
                    </a:lnTo>
                    <a:lnTo>
                      <a:pt x="5599" y="3497"/>
                    </a:lnTo>
                    <a:lnTo>
                      <a:pt x="5599" y="3497"/>
                    </a:lnTo>
                    <a:lnTo>
                      <a:pt x="5609" y="3439"/>
                    </a:lnTo>
                    <a:lnTo>
                      <a:pt x="5619" y="3383"/>
                    </a:lnTo>
                    <a:lnTo>
                      <a:pt x="5619" y="3383"/>
                    </a:lnTo>
                    <a:lnTo>
                      <a:pt x="5655" y="3380"/>
                    </a:lnTo>
                    <a:lnTo>
                      <a:pt x="5699" y="3373"/>
                    </a:lnTo>
                    <a:lnTo>
                      <a:pt x="5755" y="3362"/>
                    </a:lnTo>
                    <a:lnTo>
                      <a:pt x="5785" y="3354"/>
                    </a:lnTo>
                    <a:lnTo>
                      <a:pt x="5818" y="3344"/>
                    </a:lnTo>
                    <a:lnTo>
                      <a:pt x="5818" y="3344"/>
                    </a:lnTo>
                    <a:lnTo>
                      <a:pt x="5861" y="3330"/>
                    </a:lnTo>
                    <a:lnTo>
                      <a:pt x="5892" y="3319"/>
                    </a:lnTo>
                    <a:lnTo>
                      <a:pt x="5914" y="3309"/>
                    </a:lnTo>
                    <a:lnTo>
                      <a:pt x="5922" y="3302"/>
                    </a:lnTo>
                    <a:lnTo>
                      <a:pt x="5929" y="3298"/>
                    </a:lnTo>
                    <a:lnTo>
                      <a:pt x="5935" y="3293"/>
                    </a:lnTo>
                    <a:lnTo>
                      <a:pt x="5938" y="3286"/>
                    </a:lnTo>
                    <a:lnTo>
                      <a:pt x="5942" y="3279"/>
                    </a:lnTo>
                    <a:lnTo>
                      <a:pt x="5943" y="3273"/>
                    </a:lnTo>
                    <a:lnTo>
                      <a:pt x="5947" y="3256"/>
                    </a:lnTo>
                    <a:lnTo>
                      <a:pt x="5948" y="3237"/>
                    </a:lnTo>
                    <a:lnTo>
                      <a:pt x="5948" y="3237"/>
                    </a:lnTo>
                    <a:lnTo>
                      <a:pt x="5950" y="3215"/>
                    </a:lnTo>
                    <a:lnTo>
                      <a:pt x="5950" y="3199"/>
                    </a:lnTo>
                    <a:lnTo>
                      <a:pt x="5950" y="3192"/>
                    </a:lnTo>
                    <a:lnTo>
                      <a:pt x="5947" y="3184"/>
                    </a:lnTo>
                    <a:lnTo>
                      <a:pt x="5945" y="3177"/>
                    </a:lnTo>
                    <a:lnTo>
                      <a:pt x="5940" y="3171"/>
                    </a:lnTo>
                    <a:lnTo>
                      <a:pt x="5935" y="3164"/>
                    </a:lnTo>
                    <a:lnTo>
                      <a:pt x="5927" y="3157"/>
                    </a:lnTo>
                    <a:lnTo>
                      <a:pt x="5907" y="3144"/>
                    </a:lnTo>
                    <a:lnTo>
                      <a:pt x="5879" y="3126"/>
                    </a:lnTo>
                    <a:lnTo>
                      <a:pt x="5840" y="3106"/>
                    </a:lnTo>
                    <a:lnTo>
                      <a:pt x="5840" y="3106"/>
                    </a:lnTo>
                    <a:close/>
                    <a:moveTo>
                      <a:pt x="2885" y="3319"/>
                    </a:moveTo>
                    <a:lnTo>
                      <a:pt x="2885" y="3319"/>
                    </a:lnTo>
                    <a:lnTo>
                      <a:pt x="2850" y="3307"/>
                    </a:lnTo>
                    <a:lnTo>
                      <a:pt x="2817" y="3294"/>
                    </a:lnTo>
                    <a:lnTo>
                      <a:pt x="2788" y="3276"/>
                    </a:lnTo>
                    <a:lnTo>
                      <a:pt x="2760" y="3256"/>
                    </a:lnTo>
                    <a:lnTo>
                      <a:pt x="2733" y="3235"/>
                    </a:lnTo>
                    <a:lnTo>
                      <a:pt x="2710" y="3210"/>
                    </a:lnTo>
                    <a:lnTo>
                      <a:pt x="2689" y="3184"/>
                    </a:lnTo>
                    <a:lnTo>
                      <a:pt x="2671" y="3154"/>
                    </a:lnTo>
                    <a:lnTo>
                      <a:pt x="2654" y="3124"/>
                    </a:lnTo>
                    <a:lnTo>
                      <a:pt x="2643" y="3093"/>
                    </a:lnTo>
                    <a:lnTo>
                      <a:pt x="2633" y="3060"/>
                    </a:lnTo>
                    <a:lnTo>
                      <a:pt x="2626" y="3027"/>
                    </a:lnTo>
                    <a:lnTo>
                      <a:pt x="2623" y="2992"/>
                    </a:lnTo>
                    <a:lnTo>
                      <a:pt x="2623" y="2958"/>
                    </a:lnTo>
                    <a:lnTo>
                      <a:pt x="2628" y="2922"/>
                    </a:lnTo>
                    <a:lnTo>
                      <a:pt x="2634" y="2887"/>
                    </a:lnTo>
                    <a:lnTo>
                      <a:pt x="2634" y="2887"/>
                    </a:lnTo>
                    <a:lnTo>
                      <a:pt x="2646" y="2852"/>
                    </a:lnTo>
                    <a:lnTo>
                      <a:pt x="2661" y="2819"/>
                    </a:lnTo>
                    <a:lnTo>
                      <a:pt x="2677" y="2790"/>
                    </a:lnTo>
                    <a:lnTo>
                      <a:pt x="2697" y="2762"/>
                    </a:lnTo>
                    <a:lnTo>
                      <a:pt x="2720" y="2735"/>
                    </a:lnTo>
                    <a:lnTo>
                      <a:pt x="2745" y="2712"/>
                    </a:lnTo>
                    <a:lnTo>
                      <a:pt x="2771" y="2691"/>
                    </a:lnTo>
                    <a:lnTo>
                      <a:pt x="2799" y="2673"/>
                    </a:lnTo>
                    <a:lnTo>
                      <a:pt x="2829" y="2656"/>
                    </a:lnTo>
                    <a:lnTo>
                      <a:pt x="2860" y="2645"/>
                    </a:lnTo>
                    <a:lnTo>
                      <a:pt x="2893" y="2635"/>
                    </a:lnTo>
                    <a:lnTo>
                      <a:pt x="2928" y="2628"/>
                    </a:lnTo>
                    <a:lnTo>
                      <a:pt x="2962" y="2625"/>
                    </a:lnTo>
                    <a:lnTo>
                      <a:pt x="2997" y="2625"/>
                    </a:lnTo>
                    <a:lnTo>
                      <a:pt x="3032" y="2630"/>
                    </a:lnTo>
                    <a:lnTo>
                      <a:pt x="3068" y="2636"/>
                    </a:lnTo>
                    <a:lnTo>
                      <a:pt x="3068" y="2636"/>
                    </a:lnTo>
                    <a:lnTo>
                      <a:pt x="3101" y="2648"/>
                    </a:lnTo>
                    <a:lnTo>
                      <a:pt x="3134" y="2663"/>
                    </a:lnTo>
                    <a:lnTo>
                      <a:pt x="3165" y="2679"/>
                    </a:lnTo>
                    <a:lnTo>
                      <a:pt x="3193" y="2699"/>
                    </a:lnTo>
                    <a:lnTo>
                      <a:pt x="3218" y="2722"/>
                    </a:lnTo>
                    <a:lnTo>
                      <a:pt x="3243" y="2747"/>
                    </a:lnTo>
                    <a:lnTo>
                      <a:pt x="3263" y="2773"/>
                    </a:lnTo>
                    <a:lnTo>
                      <a:pt x="3282" y="2801"/>
                    </a:lnTo>
                    <a:lnTo>
                      <a:pt x="3297" y="2831"/>
                    </a:lnTo>
                    <a:lnTo>
                      <a:pt x="3310" y="2864"/>
                    </a:lnTo>
                    <a:lnTo>
                      <a:pt x="3319" y="2895"/>
                    </a:lnTo>
                    <a:lnTo>
                      <a:pt x="3325" y="2930"/>
                    </a:lnTo>
                    <a:lnTo>
                      <a:pt x="3328" y="2964"/>
                    </a:lnTo>
                    <a:lnTo>
                      <a:pt x="3328" y="2999"/>
                    </a:lnTo>
                    <a:lnTo>
                      <a:pt x="3325" y="3034"/>
                    </a:lnTo>
                    <a:lnTo>
                      <a:pt x="3317" y="3070"/>
                    </a:lnTo>
                    <a:lnTo>
                      <a:pt x="3317" y="3070"/>
                    </a:lnTo>
                    <a:lnTo>
                      <a:pt x="3305" y="3103"/>
                    </a:lnTo>
                    <a:lnTo>
                      <a:pt x="3292" y="3136"/>
                    </a:lnTo>
                    <a:lnTo>
                      <a:pt x="3274" y="3167"/>
                    </a:lnTo>
                    <a:lnTo>
                      <a:pt x="3254" y="3195"/>
                    </a:lnTo>
                    <a:lnTo>
                      <a:pt x="3233" y="3222"/>
                    </a:lnTo>
                    <a:lnTo>
                      <a:pt x="3208" y="3245"/>
                    </a:lnTo>
                    <a:lnTo>
                      <a:pt x="3180" y="3266"/>
                    </a:lnTo>
                    <a:lnTo>
                      <a:pt x="3152" y="3284"/>
                    </a:lnTo>
                    <a:lnTo>
                      <a:pt x="3122" y="3299"/>
                    </a:lnTo>
                    <a:lnTo>
                      <a:pt x="3091" y="3312"/>
                    </a:lnTo>
                    <a:lnTo>
                      <a:pt x="3058" y="3321"/>
                    </a:lnTo>
                    <a:lnTo>
                      <a:pt x="3025" y="3327"/>
                    </a:lnTo>
                    <a:lnTo>
                      <a:pt x="2990" y="3330"/>
                    </a:lnTo>
                    <a:lnTo>
                      <a:pt x="2956" y="3330"/>
                    </a:lnTo>
                    <a:lnTo>
                      <a:pt x="2920" y="3327"/>
                    </a:lnTo>
                    <a:lnTo>
                      <a:pt x="2885" y="3319"/>
                    </a:lnTo>
                    <a:lnTo>
                      <a:pt x="2885" y="3319"/>
                    </a:lnTo>
                    <a:close/>
                  </a:path>
                </a:pathLst>
              </a:custGeom>
              <a:gradFill>
                <a:gsLst>
                  <a:gs pos="0">
                    <a:srgbClr val="5989C3"/>
                  </a:gs>
                  <a:gs pos="100000">
                    <a:srgbClr val="284B76"/>
                  </a:gs>
                </a:gsLst>
                <a:lin ang="0" scaled="0"/>
              </a:gradFill>
              <a:ln>
                <a:noFill/>
              </a:ln>
              <a:effectLst>
                <a:outerShdw blurRad="50800" dist="38100" dir="2700000" algn="tl" rotWithShape="0">
                  <a:srgbClr val="000000">
                    <a:alpha val="20000"/>
                  </a:srgbClr>
                </a:outerShdw>
              </a:effectLst>
            </p:spPr>
            <p:txBody>
              <a:bodyPr spcFirstLastPara="1" wrap="square" lIns="18275" tIns="18275" rIns="18275" bIns="18275" anchor="ctr" anchorCtr="1">
                <a:noAutofit/>
              </a:bodyPr>
              <a:lstStyle/>
              <a:p>
                <a:pPr marL="0" marR="0" lvl="0" indent="0" algn="ctr" rtl="0">
                  <a:lnSpc>
                    <a:spcPct val="85000"/>
                  </a:lnSpc>
                  <a:spcBef>
                    <a:spcPts val="0"/>
                  </a:spcBef>
                  <a:spcAft>
                    <a:spcPts val="0"/>
                  </a:spcAft>
                  <a:buNone/>
                </a:pPr>
                <a:endParaRPr sz="1400" b="1">
                  <a:solidFill>
                    <a:srgbClr val="FFFFFF"/>
                  </a:solidFill>
                  <a:latin typeface="Arial Narrow"/>
                  <a:ea typeface="Arial Narrow"/>
                  <a:cs typeface="Arial Narrow"/>
                  <a:sym typeface="Arial Narrow"/>
                </a:endParaRPr>
              </a:p>
            </p:txBody>
          </p:sp>
          <p:sp>
            <p:nvSpPr>
              <p:cNvPr id="119" name="Google Shape;119;p2"/>
              <p:cNvSpPr/>
              <p:nvPr/>
            </p:nvSpPr>
            <p:spPr>
              <a:xfrm>
                <a:off x="2971800" y="0"/>
                <a:ext cx="1549400" cy="1549398"/>
              </a:xfrm>
              <a:custGeom>
                <a:avLst/>
                <a:gdLst/>
                <a:ahLst/>
                <a:cxnLst/>
                <a:rect l="l" t="t" r="r" b="b"/>
                <a:pathLst>
                  <a:path w="5950" h="5950" extrusionOk="0">
                    <a:moveTo>
                      <a:pt x="5904" y="2636"/>
                    </a:moveTo>
                    <a:lnTo>
                      <a:pt x="5904" y="2636"/>
                    </a:lnTo>
                    <a:lnTo>
                      <a:pt x="5912" y="2719"/>
                    </a:lnTo>
                    <a:lnTo>
                      <a:pt x="5919" y="2800"/>
                    </a:lnTo>
                    <a:lnTo>
                      <a:pt x="5930" y="2791"/>
                    </a:lnTo>
                    <a:lnTo>
                      <a:pt x="5938" y="2781"/>
                    </a:lnTo>
                    <a:lnTo>
                      <a:pt x="5945" y="2773"/>
                    </a:lnTo>
                    <a:lnTo>
                      <a:pt x="5948" y="2763"/>
                    </a:lnTo>
                    <a:lnTo>
                      <a:pt x="5950" y="2753"/>
                    </a:lnTo>
                    <a:lnTo>
                      <a:pt x="5950" y="2742"/>
                    </a:lnTo>
                    <a:lnTo>
                      <a:pt x="5948" y="2715"/>
                    </a:lnTo>
                    <a:lnTo>
                      <a:pt x="5945" y="2689"/>
                    </a:lnTo>
                    <a:lnTo>
                      <a:pt x="5943" y="2678"/>
                    </a:lnTo>
                    <a:lnTo>
                      <a:pt x="5940" y="2668"/>
                    </a:lnTo>
                    <a:lnTo>
                      <a:pt x="5935" y="2659"/>
                    </a:lnTo>
                    <a:lnTo>
                      <a:pt x="5927" y="2651"/>
                    </a:lnTo>
                    <a:lnTo>
                      <a:pt x="5917" y="2645"/>
                    </a:lnTo>
                    <a:lnTo>
                      <a:pt x="5904" y="2636"/>
                    </a:lnTo>
                    <a:close/>
                    <a:moveTo>
                      <a:pt x="2202" y="92"/>
                    </a:moveTo>
                    <a:lnTo>
                      <a:pt x="2202" y="92"/>
                    </a:lnTo>
                    <a:lnTo>
                      <a:pt x="2176" y="101"/>
                    </a:lnTo>
                    <a:lnTo>
                      <a:pt x="2164" y="104"/>
                    </a:lnTo>
                    <a:lnTo>
                      <a:pt x="2156" y="109"/>
                    </a:lnTo>
                    <a:lnTo>
                      <a:pt x="2148" y="117"/>
                    </a:lnTo>
                    <a:lnTo>
                      <a:pt x="2141" y="125"/>
                    </a:lnTo>
                    <a:lnTo>
                      <a:pt x="2136" y="138"/>
                    </a:lnTo>
                    <a:lnTo>
                      <a:pt x="2131" y="155"/>
                    </a:lnTo>
                    <a:lnTo>
                      <a:pt x="2212" y="132"/>
                    </a:lnTo>
                    <a:lnTo>
                      <a:pt x="2295" y="110"/>
                    </a:lnTo>
                    <a:lnTo>
                      <a:pt x="2282" y="99"/>
                    </a:lnTo>
                    <a:lnTo>
                      <a:pt x="2272" y="91"/>
                    </a:lnTo>
                    <a:lnTo>
                      <a:pt x="2260" y="86"/>
                    </a:lnTo>
                    <a:lnTo>
                      <a:pt x="2250" y="84"/>
                    </a:lnTo>
                    <a:lnTo>
                      <a:pt x="2240" y="84"/>
                    </a:lnTo>
                    <a:lnTo>
                      <a:pt x="2229" y="86"/>
                    </a:lnTo>
                    <a:lnTo>
                      <a:pt x="2202" y="92"/>
                    </a:lnTo>
                    <a:close/>
                    <a:moveTo>
                      <a:pt x="5419" y="1263"/>
                    </a:moveTo>
                    <a:lnTo>
                      <a:pt x="5419" y="1263"/>
                    </a:lnTo>
                    <a:lnTo>
                      <a:pt x="5404" y="1242"/>
                    </a:lnTo>
                    <a:lnTo>
                      <a:pt x="5396" y="1233"/>
                    </a:lnTo>
                    <a:lnTo>
                      <a:pt x="5388" y="1227"/>
                    </a:lnTo>
                    <a:lnTo>
                      <a:pt x="5380" y="1222"/>
                    </a:lnTo>
                    <a:lnTo>
                      <a:pt x="5368" y="1218"/>
                    </a:lnTo>
                    <a:lnTo>
                      <a:pt x="5355" y="1217"/>
                    </a:lnTo>
                    <a:lnTo>
                      <a:pt x="5340" y="1218"/>
                    </a:lnTo>
                    <a:lnTo>
                      <a:pt x="5388" y="1286"/>
                    </a:lnTo>
                    <a:lnTo>
                      <a:pt x="5436" y="1354"/>
                    </a:lnTo>
                    <a:lnTo>
                      <a:pt x="5441" y="1339"/>
                    </a:lnTo>
                    <a:lnTo>
                      <a:pt x="5444" y="1327"/>
                    </a:lnTo>
                    <a:lnTo>
                      <a:pt x="5445" y="1316"/>
                    </a:lnTo>
                    <a:lnTo>
                      <a:pt x="5444" y="1306"/>
                    </a:lnTo>
                    <a:lnTo>
                      <a:pt x="5441" y="1296"/>
                    </a:lnTo>
                    <a:lnTo>
                      <a:pt x="5436" y="1286"/>
                    </a:lnTo>
                    <a:lnTo>
                      <a:pt x="5419" y="1263"/>
                    </a:lnTo>
                    <a:close/>
                    <a:moveTo>
                      <a:pt x="5919" y="3151"/>
                    </a:moveTo>
                    <a:lnTo>
                      <a:pt x="5919" y="3151"/>
                    </a:lnTo>
                    <a:lnTo>
                      <a:pt x="5912" y="3233"/>
                    </a:lnTo>
                    <a:lnTo>
                      <a:pt x="5904" y="3314"/>
                    </a:lnTo>
                    <a:lnTo>
                      <a:pt x="5917" y="3307"/>
                    </a:lnTo>
                    <a:lnTo>
                      <a:pt x="5927" y="3299"/>
                    </a:lnTo>
                    <a:lnTo>
                      <a:pt x="5935" y="3291"/>
                    </a:lnTo>
                    <a:lnTo>
                      <a:pt x="5940" y="3283"/>
                    </a:lnTo>
                    <a:lnTo>
                      <a:pt x="5943" y="3273"/>
                    </a:lnTo>
                    <a:lnTo>
                      <a:pt x="5945" y="3263"/>
                    </a:lnTo>
                    <a:lnTo>
                      <a:pt x="5948" y="3237"/>
                    </a:lnTo>
                    <a:lnTo>
                      <a:pt x="5950" y="3208"/>
                    </a:lnTo>
                    <a:lnTo>
                      <a:pt x="5950" y="3199"/>
                    </a:lnTo>
                    <a:lnTo>
                      <a:pt x="5948" y="3187"/>
                    </a:lnTo>
                    <a:lnTo>
                      <a:pt x="5945" y="3179"/>
                    </a:lnTo>
                    <a:lnTo>
                      <a:pt x="5938" y="3169"/>
                    </a:lnTo>
                    <a:lnTo>
                      <a:pt x="5930" y="3161"/>
                    </a:lnTo>
                    <a:lnTo>
                      <a:pt x="5919" y="3151"/>
                    </a:lnTo>
                    <a:close/>
                    <a:moveTo>
                      <a:pt x="5800" y="2133"/>
                    </a:moveTo>
                    <a:lnTo>
                      <a:pt x="5800" y="2133"/>
                    </a:lnTo>
                    <a:lnTo>
                      <a:pt x="5821" y="2213"/>
                    </a:lnTo>
                    <a:lnTo>
                      <a:pt x="5843" y="2292"/>
                    </a:lnTo>
                    <a:lnTo>
                      <a:pt x="5853" y="2280"/>
                    </a:lnTo>
                    <a:lnTo>
                      <a:pt x="5859" y="2270"/>
                    </a:lnTo>
                    <a:lnTo>
                      <a:pt x="5864" y="2260"/>
                    </a:lnTo>
                    <a:lnTo>
                      <a:pt x="5866" y="2251"/>
                    </a:lnTo>
                    <a:lnTo>
                      <a:pt x="5866" y="2241"/>
                    </a:lnTo>
                    <a:lnTo>
                      <a:pt x="5864" y="2229"/>
                    </a:lnTo>
                    <a:lnTo>
                      <a:pt x="5858" y="2203"/>
                    </a:lnTo>
                    <a:lnTo>
                      <a:pt x="5851" y="2176"/>
                    </a:lnTo>
                    <a:lnTo>
                      <a:pt x="5846" y="2166"/>
                    </a:lnTo>
                    <a:lnTo>
                      <a:pt x="5841" y="2158"/>
                    </a:lnTo>
                    <a:lnTo>
                      <a:pt x="5835" y="2150"/>
                    </a:lnTo>
                    <a:lnTo>
                      <a:pt x="5826" y="2143"/>
                    </a:lnTo>
                    <a:lnTo>
                      <a:pt x="5815" y="2138"/>
                    </a:lnTo>
                    <a:lnTo>
                      <a:pt x="5800" y="2133"/>
                    </a:lnTo>
                    <a:close/>
                    <a:moveTo>
                      <a:pt x="2715" y="2"/>
                    </a:moveTo>
                    <a:lnTo>
                      <a:pt x="2715" y="2"/>
                    </a:lnTo>
                    <a:lnTo>
                      <a:pt x="2687" y="5"/>
                    </a:lnTo>
                    <a:lnTo>
                      <a:pt x="2676" y="7"/>
                    </a:lnTo>
                    <a:lnTo>
                      <a:pt x="2666" y="10"/>
                    </a:lnTo>
                    <a:lnTo>
                      <a:pt x="2657" y="16"/>
                    </a:lnTo>
                    <a:lnTo>
                      <a:pt x="2649" y="25"/>
                    </a:lnTo>
                    <a:lnTo>
                      <a:pt x="2641" y="35"/>
                    </a:lnTo>
                    <a:lnTo>
                      <a:pt x="2634" y="51"/>
                    </a:lnTo>
                    <a:lnTo>
                      <a:pt x="2718" y="41"/>
                    </a:lnTo>
                    <a:lnTo>
                      <a:pt x="2803" y="36"/>
                    </a:lnTo>
                    <a:lnTo>
                      <a:pt x="2791" y="21"/>
                    </a:lnTo>
                    <a:lnTo>
                      <a:pt x="2783" y="13"/>
                    </a:lnTo>
                    <a:lnTo>
                      <a:pt x="2773" y="7"/>
                    </a:lnTo>
                    <a:lnTo>
                      <a:pt x="2763" y="2"/>
                    </a:lnTo>
                    <a:lnTo>
                      <a:pt x="2753" y="0"/>
                    </a:lnTo>
                    <a:lnTo>
                      <a:pt x="2742" y="0"/>
                    </a:lnTo>
                    <a:lnTo>
                      <a:pt x="2715" y="2"/>
                    </a:lnTo>
                    <a:close/>
                    <a:moveTo>
                      <a:pt x="4687" y="531"/>
                    </a:moveTo>
                    <a:lnTo>
                      <a:pt x="4687" y="531"/>
                    </a:lnTo>
                    <a:lnTo>
                      <a:pt x="4664" y="514"/>
                    </a:lnTo>
                    <a:lnTo>
                      <a:pt x="4654" y="509"/>
                    </a:lnTo>
                    <a:lnTo>
                      <a:pt x="4644" y="506"/>
                    </a:lnTo>
                    <a:lnTo>
                      <a:pt x="4634" y="505"/>
                    </a:lnTo>
                    <a:lnTo>
                      <a:pt x="4623" y="506"/>
                    </a:lnTo>
                    <a:lnTo>
                      <a:pt x="4611" y="509"/>
                    </a:lnTo>
                    <a:lnTo>
                      <a:pt x="4595" y="514"/>
                    </a:lnTo>
                    <a:lnTo>
                      <a:pt x="4664" y="562"/>
                    </a:lnTo>
                    <a:lnTo>
                      <a:pt x="4732" y="610"/>
                    </a:lnTo>
                    <a:lnTo>
                      <a:pt x="4733" y="595"/>
                    </a:lnTo>
                    <a:lnTo>
                      <a:pt x="4732" y="582"/>
                    </a:lnTo>
                    <a:lnTo>
                      <a:pt x="4728" y="570"/>
                    </a:lnTo>
                    <a:lnTo>
                      <a:pt x="4723" y="562"/>
                    </a:lnTo>
                    <a:lnTo>
                      <a:pt x="4717" y="554"/>
                    </a:lnTo>
                    <a:lnTo>
                      <a:pt x="4708" y="546"/>
                    </a:lnTo>
                    <a:lnTo>
                      <a:pt x="4687" y="531"/>
                    </a:lnTo>
                    <a:close/>
                    <a:moveTo>
                      <a:pt x="5084" y="866"/>
                    </a:moveTo>
                    <a:lnTo>
                      <a:pt x="5084" y="866"/>
                    </a:lnTo>
                    <a:lnTo>
                      <a:pt x="5066" y="846"/>
                    </a:lnTo>
                    <a:lnTo>
                      <a:pt x="5056" y="839"/>
                    </a:lnTo>
                    <a:lnTo>
                      <a:pt x="5048" y="834"/>
                    </a:lnTo>
                    <a:lnTo>
                      <a:pt x="5038" y="831"/>
                    </a:lnTo>
                    <a:lnTo>
                      <a:pt x="5027" y="829"/>
                    </a:lnTo>
                    <a:lnTo>
                      <a:pt x="5014" y="831"/>
                    </a:lnTo>
                    <a:lnTo>
                      <a:pt x="4999" y="834"/>
                    </a:lnTo>
                    <a:lnTo>
                      <a:pt x="5058" y="892"/>
                    </a:lnTo>
                    <a:lnTo>
                      <a:pt x="5116" y="951"/>
                    </a:lnTo>
                    <a:lnTo>
                      <a:pt x="5119" y="936"/>
                    </a:lnTo>
                    <a:lnTo>
                      <a:pt x="5121" y="923"/>
                    </a:lnTo>
                    <a:lnTo>
                      <a:pt x="5119" y="912"/>
                    </a:lnTo>
                    <a:lnTo>
                      <a:pt x="5116" y="902"/>
                    </a:lnTo>
                    <a:lnTo>
                      <a:pt x="5111" y="894"/>
                    </a:lnTo>
                    <a:lnTo>
                      <a:pt x="5104" y="884"/>
                    </a:lnTo>
                    <a:lnTo>
                      <a:pt x="5084" y="866"/>
                    </a:lnTo>
                    <a:close/>
                    <a:moveTo>
                      <a:pt x="5681" y="4148"/>
                    </a:moveTo>
                    <a:lnTo>
                      <a:pt x="5681" y="4148"/>
                    </a:lnTo>
                    <a:lnTo>
                      <a:pt x="5648" y="4222"/>
                    </a:lnTo>
                    <a:lnTo>
                      <a:pt x="5612" y="4295"/>
                    </a:lnTo>
                    <a:lnTo>
                      <a:pt x="5627" y="4293"/>
                    </a:lnTo>
                    <a:lnTo>
                      <a:pt x="5640" y="4290"/>
                    </a:lnTo>
                    <a:lnTo>
                      <a:pt x="5648" y="4285"/>
                    </a:lnTo>
                    <a:lnTo>
                      <a:pt x="5657" y="4279"/>
                    </a:lnTo>
                    <a:lnTo>
                      <a:pt x="5663" y="4270"/>
                    </a:lnTo>
                    <a:lnTo>
                      <a:pt x="5668" y="4260"/>
                    </a:lnTo>
                    <a:lnTo>
                      <a:pt x="5680" y="4237"/>
                    </a:lnTo>
                    <a:lnTo>
                      <a:pt x="5691" y="4213"/>
                    </a:lnTo>
                    <a:lnTo>
                      <a:pt x="5694" y="4203"/>
                    </a:lnTo>
                    <a:lnTo>
                      <a:pt x="5696" y="4193"/>
                    </a:lnTo>
                    <a:lnTo>
                      <a:pt x="5696" y="4183"/>
                    </a:lnTo>
                    <a:lnTo>
                      <a:pt x="5694" y="4171"/>
                    </a:lnTo>
                    <a:lnTo>
                      <a:pt x="5689" y="4160"/>
                    </a:lnTo>
                    <a:lnTo>
                      <a:pt x="5681" y="4148"/>
                    </a:lnTo>
                    <a:close/>
                    <a:moveTo>
                      <a:pt x="4146" y="5682"/>
                    </a:moveTo>
                    <a:lnTo>
                      <a:pt x="4146" y="5682"/>
                    </a:lnTo>
                    <a:lnTo>
                      <a:pt x="4159" y="5690"/>
                    </a:lnTo>
                    <a:lnTo>
                      <a:pt x="4171" y="5695"/>
                    </a:lnTo>
                    <a:lnTo>
                      <a:pt x="4181" y="5698"/>
                    </a:lnTo>
                    <a:lnTo>
                      <a:pt x="4191" y="5698"/>
                    </a:lnTo>
                    <a:lnTo>
                      <a:pt x="4201" y="5695"/>
                    </a:lnTo>
                    <a:lnTo>
                      <a:pt x="4212" y="5691"/>
                    </a:lnTo>
                    <a:lnTo>
                      <a:pt x="4235" y="5680"/>
                    </a:lnTo>
                    <a:lnTo>
                      <a:pt x="4260" y="5668"/>
                    </a:lnTo>
                    <a:lnTo>
                      <a:pt x="4270" y="5663"/>
                    </a:lnTo>
                    <a:lnTo>
                      <a:pt x="4278" y="5657"/>
                    </a:lnTo>
                    <a:lnTo>
                      <a:pt x="4283" y="5650"/>
                    </a:lnTo>
                    <a:lnTo>
                      <a:pt x="4288" y="5640"/>
                    </a:lnTo>
                    <a:lnTo>
                      <a:pt x="4291" y="5629"/>
                    </a:lnTo>
                    <a:lnTo>
                      <a:pt x="4295" y="5614"/>
                    </a:lnTo>
                    <a:lnTo>
                      <a:pt x="4220" y="5649"/>
                    </a:lnTo>
                    <a:lnTo>
                      <a:pt x="4146" y="5682"/>
                    </a:lnTo>
                    <a:close/>
                    <a:moveTo>
                      <a:pt x="1" y="2715"/>
                    </a:moveTo>
                    <a:lnTo>
                      <a:pt x="1" y="2715"/>
                    </a:lnTo>
                    <a:lnTo>
                      <a:pt x="0" y="2744"/>
                    </a:lnTo>
                    <a:lnTo>
                      <a:pt x="0" y="2753"/>
                    </a:lnTo>
                    <a:lnTo>
                      <a:pt x="1" y="2765"/>
                    </a:lnTo>
                    <a:lnTo>
                      <a:pt x="5" y="2773"/>
                    </a:lnTo>
                    <a:lnTo>
                      <a:pt x="11" y="2783"/>
                    </a:lnTo>
                    <a:lnTo>
                      <a:pt x="21" y="2793"/>
                    </a:lnTo>
                    <a:lnTo>
                      <a:pt x="34" y="2803"/>
                    </a:lnTo>
                    <a:lnTo>
                      <a:pt x="41" y="2719"/>
                    </a:lnTo>
                    <a:lnTo>
                      <a:pt x="49" y="2635"/>
                    </a:lnTo>
                    <a:lnTo>
                      <a:pt x="34" y="2643"/>
                    </a:lnTo>
                    <a:lnTo>
                      <a:pt x="23" y="2651"/>
                    </a:lnTo>
                    <a:lnTo>
                      <a:pt x="14" y="2658"/>
                    </a:lnTo>
                    <a:lnTo>
                      <a:pt x="10" y="2668"/>
                    </a:lnTo>
                    <a:lnTo>
                      <a:pt x="6" y="2678"/>
                    </a:lnTo>
                    <a:lnTo>
                      <a:pt x="3" y="2687"/>
                    </a:lnTo>
                    <a:lnTo>
                      <a:pt x="1" y="2715"/>
                    </a:lnTo>
                    <a:close/>
                    <a:moveTo>
                      <a:pt x="1713" y="270"/>
                    </a:moveTo>
                    <a:lnTo>
                      <a:pt x="1713" y="270"/>
                    </a:lnTo>
                    <a:lnTo>
                      <a:pt x="1688" y="282"/>
                    </a:lnTo>
                    <a:lnTo>
                      <a:pt x="1678" y="289"/>
                    </a:lnTo>
                    <a:lnTo>
                      <a:pt x="1670" y="295"/>
                    </a:lnTo>
                    <a:lnTo>
                      <a:pt x="1663" y="303"/>
                    </a:lnTo>
                    <a:lnTo>
                      <a:pt x="1660" y="313"/>
                    </a:lnTo>
                    <a:lnTo>
                      <a:pt x="1657" y="328"/>
                    </a:lnTo>
                    <a:lnTo>
                      <a:pt x="1653" y="345"/>
                    </a:lnTo>
                    <a:lnTo>
                      <a:pt x="1731" y="307"/>
                    </a:lnTo>
                    <a:lnTo>
                      <a:pt x="1808" y="272"/>
                    </a:lnTo>
                    <a:lnTo>
                      <a:pt x="1793" y="264"/>
                    </a:lnTo>
                    <a:lnTo>
                      <a:pt x="1780" y="257"/>
                    </a:lnTo>
                    <a:lnTo>
                      <a:pt x="1770" y="254"/>
                    </a:lnTo>
                    <a:lnTo>
                      <a:pt x="1759" y="254"/>
                    </a:lnTo>
                    <a:lnTo>
                      <a:pt x="1749" y="256"/>
                    </a:lnTo>
                    <a:lnTo>
                      <a:pt x="1739" y="259"/>
                    </a:lnTo>
                    <a:lnTo>
                      <a:pt x="1713" y="270"/>
                    </a:lnTo>
                    <a:close/>
                    <a:moveTo>
                      <a:pt x="5343" y="4734"/>
                    </a:moveTo>
                    <a:lnTo>
                      <a:pt x="5343" y="4734"/>
                    </a:lnTo>
                    <a:lnTo>
                      <a:pt x="5358" y="4734"/>
                    </a:lnTo>
                    <a:lnTo>
                      <a:pt x="5371" y="4732"/>
                    </a:lnTo>
                    <a:lnTo>
                      <a:pt x="5381" y="4729"/>
                    </a:lnTo>
                    <a:lnTo>
                      <a:pt x="5389" y="4724"/>
                    </a:lnTo>
                    <a:lnTo>
                      <a:pt x="5398" y="4717"/>
                    </a:lnTo>
                    <a:lnTo>
                      <a:pt x="5404" y="4709"/>
                    </a:lnTo>
                    <a:lnTo>
                      <a:pt x="5419" y="4687"/>
                    </a:lnTo>
                    <a:lnTo>
                      <a:pt x="5434" y="4666"/>
                    </a:lnTo>
                    <a:lnTo>
                      <a:pt x="5441" y="4656"/>
                    </a:lnTo>
                    <a:lnTo>
                      <a:pt x="5444" y="4646"/>
                    </a:lnTo>
                    <a:lnTo>
                      <a:pt x="5445" y="4636"/>
                    </a:lnTo>
                    <a:lnTo>
                      <a:pt x="5445" y="4626"/>
                    </a:lnTo>
                    <a:lnTo>
                      <a:pt x="5442" y="4615"/>
                    </a:lnTo>
                    <a:lnTo>
                      <a:pt x="5437" y="4600"/>
                    </a:lnTo>
                    <a:lnTo>
                      <a:pt x="5391" y="4668"/>
                    </a:lnTo>
                    <a:lnTo>
                      <a:pt x="5343" y="4734"/>
                    </a:lnTo>
                    <a:close/>
                    <a:moveTo>
                      <a:pt x="5002" y="5118"/>
                    </a:moveTo>
                    <a:lnTo>
                      <a:pt x="5002" y="5118"/>
                    </a:lnTo>
                    <a:lnTo>
                      <a:pt x="5017" y="5121"/>
                    </a:lnTo>
                    <a:lnTo>
                      <a:pt x="5030" y="5121"/>
                    </a:lnTo>
                    <a:lnTo>
                      <a:pt x="5040" y="5121"/>
                    </a:lnTo>
                    <a:lnTo>
                      <a:pt x="5050" y="5118"/>
                    </a:lnTo>
                    <a:lnTo>
                      <a:pt x="5058" y="5111"/>
                    </a:lnTo>
                    <a:lnTo>
                      <a:pt x="5066" y="5105"/>
                    </a:lnTo>
                    <a:lnTo>
                      <a:pt x="5084" y="5086"/>
                    </a:lnTo>
                    <a:lnTo>
                      <a:pt x="5104" y="5067"/>
                    </a:lnTo>
                    <a:lnTo>
                      <a:pt x="5111" y="5058"/>
                    </a:lnTo>
                    <a:lnTo>
                      <a:pt x="5116" y="5050"/>
                    </a:lnTo>
                    <a:lnTo>
                      <a:pt x="5119" y="5040"/>
                    </a:lnTo>
                    <a:lnTo>
                      <a:pt x="5121" y="5030"/>
                    </a:lnTo>
                    <a:lnTo>
                      <a:pt x="5121" y="5019"/>
                    </a:lnTo>
                    <a:lnTo>
                      <a:pt x="5117" y="5004"/>
                    </a:lnTo>
                    <a:lnTo>
                      <a:pt x="5060" y="5062"/>
                    </a:lnTo>
                    <a:lnTo>
                      <a:pt x="5002" y="5118"/>
                    </a:lnTo>
                    <a:close/>
                    <a:moveTo>
                      <a:pt x="1" y="3237"/>
                    </a:moveTo>
                    <a:lnTo>
                      <a:pt x="1" y="3237"/>
                    </a:lnTo>
                    <a:lnTo>
                      <a:pt x="3" y="3263"/>
                    </a:lnTo>
                    <a:lnTo>
                      <a:pt x="6" y="3274"/>
                    </a:lnTo>
                    <a:lnTo>
                      <a:pt x="10" y="3284"/>
                    </a:lnTo>
                    <a:lnTo>
                      <a:pt x="14" y="3293"/>
                    </a:lnTo>
                    <a:lnTo>
                      <a:pt x="23" y="3301"/>
                    </a:lnTo>
                    <a:lnTo>
                      <a:pt x="33" y="3307"/>
                    </a:lnTo>
                    <a:lnTo>
                      <a:pt x="47" y="3316"/>
                    </a:lnTo>
                    <a:lnTo>
                      <a:pt x="39" y="3233"/>
                    </a:lnTo>
                    <a:lnTo>
                      <a:pt x="33" y="3149"/>
                    </a:lnTo>
                    <a:lnTo>
                      <a:pt x="21" y="3159"/>
                    </a:lnTo>
                    <a:lnTo>
                      <a:pt x="11" y="3169"/>
                    </a:lnTo>
                    <a:lnTo>
                      <a:pt x="5" y="3177"/>
                    </a:lnTo>
                    <a:lnTo>
                      <a:pt x="1" y="3187"/>
                    </a:lnTo>
                    <a:lnTo>
                      <a:pt x="0" y="3197"/>
                    </a:lnTo>
                    <a:lnTo>
                      <a:pt x="0" y="3208"/>
                    </a:lnTo>
                    <a:lnTo>
                      <a:pt x="1" y="3237"/>
                    </a:lnTo>
                    <a:close/>
                    <a:moveTo>
                      <a:pt x="270" y="1715"/>
                    </a:moveTo>
                    <a:lnTo>
                      <a:pt x="270" y="1715"/>
                    </a:lnTo>
                    <a:lnTo>
                      <a:pt x="259" y="1739"/>
                    </a:lnTo>
                    <a:lnTo>
                      <a:pt x="254" y="1749"/>
                    </a:lnTo>
                    <a:lnTo>
                      <a:pt x="252" y="1761"/>
                    </a:lnTo>
                    <a:lnTo>
                      <a:pt x="254" y="1771"/>
                    </a:lnTo>
                    <a:lnTo>
                      <a:pt x="255" y="1782"/>
                    </a:lnTo>
                    <a:lnTo>
                      <a:pt x="262" y="1794"/>
                    </a:lnTo>
                    <a:lnTo>
                      <a:pt x="272" y="1809"/>
                    </a:lnTo>
                    <a:lnTo>
                      <a:pt x="306" y="1731"/>
                    </a:lnTo>
                    <a:lnTo>
                      <a:pt x="343" y="1655"/>
                    </a:lnTo>
                    <a:lnTo>
                      <a:pt x="326" y="1657"/>
                    </a:lnTo>
                    <a:lnTo>
                      <a:pt x="313" y="1660"/>
                    </a:lnTo>
                    <a:lnTo>
                      <a:pt x="301" y="1665"/>
                    </a:lnTo>
                    <a:lnTo>
                      <a:pt x="293" y="1672"/>
                    </a:lnTo>
                    <a:lnTo>
                      <a:pt x="287" y="1680"/>
                    </a:lnTo>
                    <a:lnTo>
                      <a:pt x="282" y="1688"/>
                    </a:lnTo>
                    <a:lnTo>
                      <a:pt x="270" y="1715"/>
                    </a:lnTo>
                    <a:close/>
                    <a:moveTo>
                      <a:pt x="529" y="1263"/>
                    </a:moveTo>
                    <a:lnTo>
                      <a:pt x="529" y="1263"/>
                    </a:lnTo>
                    <a:lnTo>
                      <a:pt x="514" y="1286"/>
                    </a:lnTo>
                    <a:lnTo>
                      <a:pt x="509" y="1296"/>
                    </a:lnTo>
                    <a:lnTo>
                      <a:pt x="504" y="1306"/>
                    </a:lnTo>
                    <a:lnTo>
                      <a:pt x="504" y="1316"/>
                    </a:lnTo>
                    <a:lnTo>
                      <a:pt x="504" y="1327"/>
                    </a:lnTo>
                    <a:lnTo>
                      <a:pt x="507" y="1340"/>
                    </a:lnTo>
                    <a:lnTo>
                      <a:pt x="514" y="1355"/>
                    </a:lnTo>
                    <a:lnTo>
                      <a:pt x="562" y="1286"/>
                    </a:lnTo>
                    <a:lnTo>
                      <a:pt x="611" y="1218"/>
                    </a:lnTo>
                    <a:lnTo>
                      <a:pt x="595" y="1217"/>
                    </a:lnTo>
                    <a:lnTo>
                      <a:pt x="582" y="1218"/>
                    </a:lnTo>
                    <a:lnTo>
                      <a:pt x="570" y="1222"/>
                    </a:lnTo>
                    <a:lnTo>
                      <a:pt x="560" y="1225"/>
                    </a:lnTo>
                    <a:lnTo>
                      <a:pt x="554" y="1233"/>
                    </a:lnTo>
                    <a:lnTo>
                      <a:pt x="545" y="1242"/>
                    </a:lnTo>
                    <a:lnTo>
                      <a:pt x="529" y="1263"/>
                    </a:lnTo>
                    <a:close/>
                    <a:moveTo>
                      <a:pt x="864" y="866"/>
                    </a:moveTo>
                    <a:lnTo>
                      <a:pt x="864" y="866"/>
                    </a:lnTo>
                    <a:lnTo>
                      <a:pt x="844" y="885"/>
                    </a:lnTo>
                    <a:lnTo>
                      <a:pt x="837" y="894"/>
                    </a:lnTo>
                    <a:lnTo>
                      <a:pt x="832" y="902"/>
                    </a:lnTo>
                    <a:lnTo>
                      <a:pt x="829" y="912"/>
                    </a:lnTo>
                    <a:lnTo>
                      <a:pt x="829" y="923"/>
                    </a:lnTo>
                    <a:lnTo>
                      <a:pt x="829" y="938"/>
                    </a:lnTo>
                    <a:lnTo>
                      <a:pt x="834" y="955"/>
                    </a:lnTo>
                    <a:lnTo>
                      <a:pt x="893" y="894"/>
                    </a:lnTo>
                    <a:lnTo>
                      <a:pt x="953" y="834"/>
                    </a:lnTo>
                    <a:lnTo>
                      <a:pt x="936" y="831"/>
                    </a:lnTo>
                    <a:lnTo>
                      <a:pt x="923" y="829"/>
                    </a:lnTo>
                    <a:lnTo>
                      <a:pt x="911" y="831"/>
                    </a:lnTo>
                    <a:lnTo>
                      <a:pt x="902" y="833"/>
                    </a:lnTo>
                    <a:lnTo>
                      <a:pt x="893" y="839"/>
                    </a:lnTo>
                    <a:lnTo>
                      <a:pt x="883" y="846"/>
                    </a:lnTo>
                    <a:lnTo>
                      <a:pt x="864" y="866"/>
                    </a:lnTo>
                    <a:close/>
                    <a:moveTo>
                      <a:pt x="1263" y="531"/>
                    </a:moveTo>
                    <a:lnTo>
                      <a:pt x="1263" y="531"/>
                    </a:lnTo>
                    <a:lnTo>
                      <a:pt x="1240" y="547"/>
                    </a:lnTo>
                    <a:lnTo>
                      <a:pt x="1231" y="554"/>
                    </a:lnTo>
                    <a:lnTo>
                      <a:pt x="1225" y="562"/>
                    </a:lnTo>
                    <a:lnTo>
                      <a:pt x="1220" y="572"/>
                    </a:lnTo>
                    <a:lnTo>
                      <a:pt x="1216" y="582"/>
                    </a:lnTo>
                    <a:lnTo>
                      <a:pt x="1216" y="597"/>
                    </a:lnTo>
                    <a:lnTo>
                      <a:pt x="1216" y="613"/>
                    </a:lnTo>
                    <a:lnTo>
                      <a:pt x="1286" y="564"/>
                    </a:lnTo>
                    <a:lnTo>
                      <a:pt x="1357" y="516"/>
                    </a:lnTo>
                    <a:lnTo>
                      <a:pt x="1340" y="509"/>
                    </a:lnTo>
                    <a:lnTo>
                      <a:pt x="1327" y="506"/>
                    </a:lnTo>
                    <a:lnTo>
                      <a:pt x="1315" y="505"/>
                    </a:lnTo>
                    <a:lnTo>
                      <a:pt x="1305" y="506"/>
                    </a:lnTo>
                    <a:lnTo>
                      <a:pt x="1296" y="509"/>
                    </a:lnTo>
                    <a:lnTo>
                      <a:pt x="1286" y="514"/>
                    </a:lnTo>
                    <a:lnTo>
                      <a:pt x="1263" y="531"/>
                    </a:lnTo>
                    <a:close/>
                    <a:moveTo>
                      <a:pt x="5609" y="1655"/>
                    </a:moveTo>
                    <a:lnTo>
                      <a:pt x="5609" y="1655"/>
                    </a:lnTo>
                    <a:lnTo>
                      <a:pt x="5645" y="1730"/>
                    </a:lnTo>
                    <a:lnTo>
                      <a:pt x="5680" y="1805"/>
                    </a:lnTo>
                    <a:lnTo>
                      <a:pt x="5688" y="1792"/>
                    </a:lnTo>
                    <a:lnTo>
                      <a:pt x="5693" y="1781"/>
                    </a:lnTo>
                    <a:lnTo>
                      <a:pt x="5696" y="1769"/>
                    </a:lnTo>
                    <a:lnTo>
                      <a:pt x="5696" y="1759"/>
                    </a:lnTo>
                    <a:lnTo>
                      <a:pt x="5694" y="1749"/>
                    </a:lnTo>
                    <a:lnTo>
                      <a:pt x="5691" y="1739"/>
                    </a:lnTo>
                    <a:lnTo>
                      <a:pt x="5680" y="1715"/>
                    </a:lnTo>
                    <a:lnTo>
                      <a:pt x="5668" y="1690"/>
                    </a:lnTo>
                    <a:lnTo>
                      <a:pt x="5661" y="1680"/>
                    </a:lnTo>
                    <a:lnTo>
                      <a:pt x="5655" y="1672"/>
                    </a:lnTo>
                    <a:lnTo>
                      <a:pt x="5648" y="1665"/>
                    </a:lnTo>
                    <a:lnTo>
                      <a:pt x="5638" y="1660"/>
                    </a:lnTo>
                    <a:lnTo>
                      <a:pt x="5625" y="1657"/>
                    </a:lnTo>
                    <a:lnTo>
                      <a:pt x="5609" y="1655"/>
                    </a:lnTo>
                    <a:close/>
                    <a:moveTo>
                      <a:pt x="3747" y="5858"/>
                    </a:moveTo>
                    <a:lnTo>
                      <a:pt x="3747" y="5858"/>
                    </a:lnTo>
                    <a:lnTo>
                      <a:pt x="3772" y="5851"/>
                    </a:lnTo>
                    <a:lnTo>
                      <a:pt x="3784" y="5848"/>
                    </a:lnTo>
                    <a:lnTo>
                      <a:pt x="3792" y="5843"/>
                    </a:lnTo>
                    <a:lnTo>
                      <a:pt x="3800" y="5837"/>
                    </a:lnTo>
                    <a:lnTo>
                      <a:pt x="3807" y="5828"/>
                    </a:lnTo>
                    <a:lnTo>
                      <a:pt x="3812" y="5817"/>
                    </a:lnTo>
                    <a:lnTo>
                      <a:pt x="3817" y="5804"/>
                    </a:lnTo>
                    <a:lnTo>
                      <a:pt x="3737" y="5825"/>
                    </a:lnTo>
                    <a:lnTo>
                      <a:pt x="3660" y="5845"/>
                    </a:lnTo>
                    <a:lnTo>
                      <a:pt x="3671" y="5855"/>
                    </a:lnTo>
                    <a:lnTo>
                      <a:pt x="3681" y="5861"/>
                    </a:lnTo>
                    <a:lnTo>
                      <a:pt x="3691" y="5866"/>
                    </a:lnTo>
                    <a:lnTo>
                      <a:pt x="3701" y="5868"/>
                    </a:lnTo>
                    <a:lnTo>
                      <a:pt x="3711" y="5868"/>
                    </a:lnTo>
                    <a:lnTo>
                      <a:pt x="3721" y="5865"/>
                    </a:lnTo>
                    <a:lnTo>
                      <a:pt x="3747" y="5858"/>
                    </a:lnTo>
                    <a:close/>
                    <a:moveTo>
                      <a:pt x="5858" y="3748"/>
                    </a:moveTo>
                    <a:lnTo>
                      <a:pt x="5858" y="3748"/>
                    </a:lnTo>
                    <a:lnTo>
                      <a:pt x="5864" y="3721"/>
                    </a:lnTo>
                    <a:lnTo>
                      <a:pt x="5866" y="3711"/>
                    </a:lnTo>
                    <a:lnTo>
                      <a:pt x="5866" y="3701"/>
                    </a:lnTo>
                    <a:lnTo>
                      <a:pt x="5864" y="3692"/>
                    </a:lnTo>
                    <a:lnTo>
                      <a:pt x="5861" y="3682"/>
                    </a:lnTo>
                    <a:lnTo>
                      <a:pt x="5853" y="3670"/>
                    </a:lnTo>
                    <a:lnTo>
                      <a:pt x="5843" y="3659"/>
                    </a:lnTo>
                    <a:lnTo>
                      <a:pt x="5823" y="3741"/>
                    </a:lnTo>
                    <a:lnTo>
                      <a:pt x="5800" y="3817"/>
                    </a:lnTo>
                    <a:lnTo>
                      <a:pt x="5815" y="3814"/>
                    </a:lnTo>
                    <a:lnTo>
                      <a:pt x="5826" y="3807"/>
                    </a:lnTo>
                    <a:lnTo>
                      <a:pt x="5835" y="3800"/>
                    </a:lnTo>
                    <a:lnTo>
                      <a:pt x="5841" y="3794"/>
                    </a:lnTo>
                    <a:lnTo>
                      <a:pt x="5846" y="3784"/>
                    </a:lnTo>
                    <a:lnTo>
                      <a:pt x="5851" y="3774"/>
                    </a:lnTo>
                    <a:lnTo>
                      <a:pt x="5858" y="3748"/>
                    </a:lnTo>
                    <a:close/>
                    <a:moveTo>
                      <a:pt x="3747" y="92"/>
                    </a:moveTo>
                    <a:lnTo>
                      <a:pt x="3747" y="92"/>
                    </a:lnTo>
                    <a:lnTo>
                      <a:pt x="3721" y="86"/>
                    </a:lnTo>
                    <a:lnTo>
                      <a:pt x="3709" y="84"/>
                    </a:lnTo>
                    <a:lnTo>
                      <a:pt x="3698" y="84"/>
                    </a:lnTo>
                    <a:lnTo>
                      <a:pt x="3688" y="86"/>
                    </a:lnTo>
                    <a:lnTo>
                      <a:pt x="3678" y="91"/>
                    </a:lnTo>
                    <a:lnTo>
                      <a:pt x="3666" y="99"/>
                    </a:lnTo>
                    <a:lnTo>
                      <a:pt x="3655" y="110"/>
                    </a:lnTo>
                    <a:lnTo>
                      <a:pt x="3739" y="132"/>
                    </a:lnTo>
                    <a:lnTo>
                      <a:pt x="3818" y="153"/>
                    </a:lnTo>
                    <a:lnTo>
                      <a:pt x="3813" y="138"/>
                    </a:lnTo>
                    <a:lnTo>
                      <a:pt x="3807" y="125"/>
                    </a:lnTo>
                    <a:lnTo>
                      <a:pt x="3802" y="115"/>
                    </a:lnTo>
                    <a:lnTo>
                      <a:pt x="3793" y="109"/>
                    </a:lnTo>
                    <a:lnTo>
                      <a:pt x="3784" y="104"/>
                    </a:lnTo>
                    <a:lnTo>
                      <a:pt x="3774" y="101"/>
                    </a:lnTo>
                    <a:lnTo>
                      <a:pt x="3747" y="92"/>
                    </a:lnTo>
                    <a:close/>
                    <a:moveTo>
                      <a:pt x="2133" y="5802"/>
                    </a:moveTo>
                    <a:lnTo>
                      <a:pt x="2133" y="5802"/>
                    </a:lnTo>
                    <a:lnTo>
                      <a:pt x="2136" y="5817"/>
                    </a:lnTo>
                    <a:lnTo>
                      <a:pt x="2143" y="5828"/>
                    </a:lnTo>
                    <a:lnTo>
                      <a:pt x="2150" y="5837"/>
                    </a:lnTo>
                    <a:lnTo>
                      <a:pt x="2156" y="5843"/>
                    </a:lnTo>
                    <a:lnTo>
                      <a:pt x="2166" y="5848"/>
                    </a:lnTo>
                    <a:lnTo>
                      <a:pt x="2176" y="5851"/>
                    </a:lnTo>
                    <a:lnTo>
                      <a:pt x="2202" y="5858"/>
                    </a:lnTo>
                    <a:lnTo>
                      <a:pt x="2229" y="5865"/>
                    </a:lnTo>
                    <a:lnTo>
                      <a:pt x="2239" y="5868"/>
                    </a:lnTo>
                    <a:lnTo>
                      <a:pt x="2249" y="5868"/>
                    </a:lnTo>
                    <a:lnTo>
                      <a:pt x="2258" y="5866"/>
                    </a:lnTo>
                    <a:lnTo>
                      <a:pt x="2268" y="5861"/>
                    </a:lnTo>
                    <a:lnTo>
                      <a:pt x="2280" y="5855"/>
                    </a:lnTo>
                    <a:lnTo>
                      <a:pt x="2291" y="5845"/>
                    </a:lnTo>
                    <a:lnTo>
                      <a:pt x="2214" y="5825"/>
                    </a:lnTo>
                    <a:lnTo>
                      <a:pt x="2133" y="5802"/>
                    </a:lnTo>
                    <a:close/>
                    <a:moveTo>
                      <a:pt x="130" y="2216"/>
                    </a:moveTo>
                    <a:lnTo>
                      <a:pt x="130" y="2216"/>
                    </a:lnTo>
                    <a:lnTo>
                      <a:pt x="153" y="2132"/>
                    </a:lnTo>
                    <a:lnTo>
                      <a:pt x="136" y="2137"/>
                    </a:lnTo>
                    <a:lnTo>
                      <a:pt x="125" y="2143"/>
                    </a:lnTo>
                    <a:lnTo>
                      <a:pt x="115" y="2148"/>
                    </a:lnTo>
                    <a:lnTo>
                      <a:pt x="108" y="2157"/>
                    </a:lnTo>
                    <a:lnTo>
                      <a:pt x="104" y="2166"/>
                    </a:lnTo>
                    <a:lnTo>
                      <a:pt x="99" y="2176"/>
                    </a:lnTo>
                    <a:lnTo>
                      <a:pt x="92" y="2203"/>
                    </a:lnTo>
                    <a:lnTo>
                      <a:pt x="84" y="2229"/>
                    </a:lnTo>
                    <a:lnTo>
                      <a:pt x="82" y="2241"/>
                    </a:lnTo>
                    <a:lnTo>
                      <a:pt x="82" y="2252"/>
                    </a:lnTo>
                    <a:lnTo>
                      <a:pt x="85" y="2262"/>
                    </a:lnTo>
                    <a:lnTo>
                      <a:pt x="90" y="2272"/>
                    </a:lnTo>
                    <a:lnTo>
                      <a:pt x="99" y="2284"/>
                    </a:lnTo>
                    <a:lnTo>
                      <a:pt x="110" y="2295"/>
                    </a:lnTo>
                    <a:lnTo>
                      <a:pt x="130" y="2216"/>
                    </a:lnTo>
                    <a:close/>
                    <a:moveTo>
                      <a:pt x="4600" y="5438"/>
                    </a:moveTo>
                    <a:lnTo>
                      <a:pt x="4600" y="5438"/>
                    </a:lnTo>
                    <a:lnTo>
                      <a:pt x="4613" y="5443"/>
                    </a:lnTo>
                    <a:lnTo>
                      <a:pt x="4624" y="5446"/>
                    </a:lnTo>
                    <a:lnTo>
                      <a:pt x="4636" y="5446"/>
                    </a:lnTo>
                    <a:lnTo>
                      <a:pt x="4646" y="5444"/>
                    </a:lnTo>
                    <a:lnTo>
                      <a:pt x="4656" y="5441"/>
                    </a:lnTo>
                    <a:lnTo>
                      <a:pt x="4664" y="5436"/>
                    </a:lnTo>
                    <a:lnTo>
                      <a:pt x="4687" y="5421"/>
                    </a:lnTo>
                    <a:lnTo>
                      <a:pt x="4708" y="5405"/>
                    </a:lnTo>
                    <a:lnTo>
                      <a:pt x="4717" y="5398"/>
                    </a:lnTo>
                    <a:lnTo>
                      <a:pt x="4723" y="5390"/>
                    </a:lnTo>
                    <a:lnTo>
                      <a:pt x="4728" y="5382"/>
                    </a:lnTo>
                    <a:lnTo>
                      <a:pt x="4732" y="5372"/>
                    </a:lnTo>
                    <a:lnTo>
                      <a:pt x="4733" y="5358"/>
                    </a:lnTo>
                    <a:lnTo>
                      <a:pt x="4733" y="5344"/>
                    </a:lnTo>
                    <a:lnTo>
                      <a:pt x="4666" y="5391"/>
                    </a:lnTo>
                    <a:lnTo>
                      <a:pt x="4600" y="5438"/>
                    </a:lnTo>
                    <a:close/>
                    <a:moveTo>
                      <a:pt x="270" y="4237"/>
                    </a:moveTo>
                    <a:lnTo>
                      <a:pt x="270" y="4237"/>
                    </a:lnTo>
                    <a:lnTo>
                      <a:pt x="282" y="4262"/>
                    </a:lnTo>
                    <a:lnTo>
                      <a:pt x="287" y="4272"/>
                    </a:lnTo>
                    <a:lnTo>
                      <a:pt x="293" y="4279"/>
                    </a:lnTo>
                    <a:lnTo>
                      <a:pt x="301" y="4285"/>
                    </a:lnTo>
                    <a:lnTo>
                      <a:pt x="311" y="4290"/>
                    </a:lnTo>
                    <a:lnTo>
                      <a:pt x="324" y="4293"/>
                    </a:lnTo>
                    <a:lnTo>
                      <a:pt x="341" y="4295"/>
                    </a:lnTo>
                    <a:lnTo>
                      <a:pt x="305" y="4221"/>
                    </a:lnTo>
                    <a:lnTo>
                      <a:pt x="270" y="4145"/>
                    </a:lnTo>
                    <a:lnTo>
                      <a:pt x="262" y="4158"/>
                    </a:lnTo>
                    <a:lnTo>
                      <a:pt x="255" y="4170"/>
                    </a:lnTo>
                    <a:lnTo>
                      <a:pt x="254" y="4181"/>
                    </a:lnTo>
                    <a:lnTo>
                      <a:pt x="252" y="4191"/>
                    </a:lnTo>
                    <a:lnTo>
                      <a:pt x="254" y="4201"/>
                    </a:lnTo>
                    <a:lnTo>
                      <a:pt x="259" y="4213"/>
                    </a:lnTo>
                    <a:lnTo>
                      <a:pt x="270" y="4237"/>
                    </a:lnTo>
                    <a:close/>
                    <a:moveTo>
                      <a:pt x="92" y="3748"/>
                    </a:moveTo>
                    <a:lnTo>
                      <a:pt x="92" y="3748"/>
                    </a:lnTo>
                    <a:lnTo>
                      <a:pt x="99" y="3774"/>
                    </a:lnTo>
                    <a:lnTo>
                      <a:pt x="104" y="3786"/>
                    </a:lnTo>
                    <a:lnTo>
                      <a:pt x="108" y="3794"/>
                    </a:lnTo>
                    <a:lnTo>
                      <a:pt x="115" y="3802"/>
                    </a:lnTo>
                    <a:lnTo>
                      <a:pt x="123" y="3809"/>
                    </a:lnTo>
                    <a:lnTo>
                      <a:pt x="135" y="3814"/>
                    </a:lnTo>
                    <a:lnTo>
                      <a:pt x="151" y="3819"/>
                    </a:lnTo>
                    <a:lnTo>
                      <a:pt x="128" y="3738"/>
                    </a:lnTo>
                    <a:lnTo>
                      <a:pt x="108" y="3657"/>
                    </a:lnTo>
                    <a:lnTo>
                      <a:pt x="97" y="3670"/>
                    </a:lnTo>
                    <a:lnTo>
                      <a:pt x="89" y="3680"/>
                    </a:lnTo>
                    <a:lnTo>
                      <a:pt x="85" y="3690"/>
                    </a:lnTo>
                    <a:lnTo>
                      <a:pt x="82" y="3700"/>
                    </a:lnTo>
                    <a:lnTo>
                      <a:pt x="82" y="3710"/>
                    </a:lnTo>
                    <a:lnTo>
                      <a:pt x="84" y="3721"/>
                    </a:lnTo>
                    <a:lnTo>
                      <a:pt x="92" y="3748"/>
                    </a:lnTo>
                    <a:close/>
                    <a:moveTo>
                      <a:pt x="864" y="5086"/>
                    </a:moveTo>
                    <a:lnTo>
                      <a:pt x="864" y="5086"/>
                    </a:lnTo>
                    <a:lnTo>
                      <a:pt x="883" y="5105"/>
                    </a:lnTo>
                    <a:lnTo>
                      <a:pt x="892" y="5113"/>
                    </a:lnTo>
                    <a:lnTo>
                      <a:pt x="900" y="5118"/>
                    </a:lnTo>
                    <a:lnTo>
                      <a:pt x="910" y="5121"/>
                    </a:lnTo>
                    <a:lnTo>
                      <a:pt x="921" y="5121"/>
                    </a:lnTo>
                    <a:lnTo>
                      <a:pt x="933" y="5121"/>
                    </a:lnTo>
                    <a:lnTo>
                      <a:pt x="949" y="5118"/>
                    </a:lnTo>
                    <a:lnTo>
                      <a:pt x="890" y="5060"/>
                    </a:lnTo>
                    <a:lnTo>
                      <a:pt x="832" y="5001"/>
                    </a:lnTo>
                    <a:lnTo>
                      <a:pt x="829" y="5016"/>
                    </a:lnTo>
                    <a:lnTo>
                      <a:pt x="829" y="5029"/>
                    </a:lnTo>
                    <a:lnTo>
                      <a:pt x="829" y="5040"/>
                    </a:lnTo>
                    <a:lnTo>
                      <a:pt x="832" y="5050"/>
                    </a:lnTo>
                    <a:lnTo>
                      <a:pt x="837" y="5058"/>
                    </a:lnTo>
                    <a:lnTo>
                      <a:pt x="845" y="5067"/>
                    </a:lnTo>
                    <a:lnTo>
                      <a:pt x="864" y="5086"/>
                    </a:lnTo>
                    <a:close/>
                    <a:moveTo>
                      <a:pt x="1263" y="5421"/>
                    </a:moveTo>
                    <a:lnTo>
                      <a:pt x="1263" y="5421"/>
                    </a:lnTo>
                    <a:lnTo>
                      <a:pt x="1284" y="5436"/>
                    </a:lnTo>
                    <a:lnTo>
                      <a:pt x="1294" y="5441"/>
                    </a:lnTo>
                    <a:lnTo>
                      <a:pt x="1304" y="5444"/>
                    </a:lnTo>
                    <a:lnTo>
                      <a:pt x="1314" y="5446"/>
                    </a:lnTo>
                    <a:lnTo>
                      <a:pt x="1324" y="5446"/>
                    </a:lnTo>
                    <a:lnTo>
                      <a:pt x="1337" y="5443"/>
                    </a:lnTo>
                    <a:lnTo>
                      <a:pt x="1352" y="5438"/>
                    </a:lnTo>
                    <a:lnTo>
                      <a:pt x="1282" y="5391"/>
                    </a:lnTo>
                    <a:lnTo>
                      <a:pt x="1216" y="5344"/>
                    </a:lnTo>
                    <a:lnTo>
                      <a:pt x="1216" y="5358"/>
                    </a:lnTo>
                    <a:lnTo>
                      <a:pt x="1218" y="5372"/>
                    </a:lnTo>
                    <a:lnTo>
                      <a:pt x="1221" y="5382"/>
                    </a:lnTo>
                    <a:lnTo>
                      <a:pt x="1226" y="5390"/>
                    </a:lnTo>
                    <a:lnTo>
                      <a:pt x="1233" y="5398"/>
                    </a:lnTo>
                    <a:lnTo>
                      <a:pt x="1241" y="5405"/>
                    </a:lnTo>
                    <a:lnTo>
                      <a:pt x="1263" y="5421"/>
                    </a:lnTo>
                    <a:close/>
                    <a:moveTo>
                      <a:pt x="1713" y="5680"/>
                    </a:moveTo>
                    <a:lnTo>
                      <a:pt x="1713" y="5680"/>
                    </a:lnTo>
                    <a:lnTo>
                      <a:pt x="1737" y="5691"/>
                    </a:lnTo>
                    <a:lnTo>
                      <a:pt x="1747" y="5695"/>
                    </a:lnTo>
                    <a:lnTo>
                      <a:pt x="1757" y="5698"/>
                    </a:lnTo>
                    <a:lnTo>
                      <a:pt x="1767" y="5698"/>
                    </a:lnTo>
                    <a:lnTo>
                      <a:pt x="1779" y="5695"/>
                    </a:lnTo>
                    <a:lnTo>
                      <a:pt x="1790" y="5690"/>
                    </a:lnTo>
                    <a:lnTo>
                      <a:pt x="1803" y="5682"/>
                    </a:lnTo>
                    <a:lnTo>
                      <a:pt x="1728" y="5649"/>
                    </a:lnTo>
                    <a:lnTo>
                      <a:pt x="1655" y="5612"/>
                    </a:lnTo>
                    <a:lnTo>
                      <a:pt x="1657" y="5627"/>
                    </a:lnTo>
                    <a:lnTo>
                      <a:pt x="1660" y="5640"/>
                    </a:lnTo>
                    <a:lnTo>
                      <a:pt x="1665" y="5650"/>
                    </a:lnTo>
                    <a:lnTo>
                      <a:pt x="1671" y="5657"/>
                    </a:lnTo>
                    <a:lnTo>
                      <a:pt x="1680" y="5663"/>
                    </a:lnTo>
                    <a:lnTo>
                      <a:pt x="1688" y="5668"/>
                    </a:lnTo>
                    <a:lnTo>
                      <a:pt x="1713" y="5680"/>
                    </a:lnTo>
                    <a:close/>
                    <a:moveTo>
                      <a:pt x="529" y="4687"/>
                    </a:moveTo>
                    <a:lnTo>
                      <a:pt x="529" y="4687"/>
                    </a:lnTo>
                    <a:lnTo>
                      <a:pt x="545" y="4710"/>
                    </a:lnTo>
                    <a:lnTo>
                      <a:pt x="552" y="4719"/>
                    </a:lnTo>
                    <a:lnTo>
                      <a:pt x="560" y="4725"/>
                    </a:lnTo>
                    <a:lnTo>
                      <a:pt x="568" y="4730"/>
                    </a:lnTo>
                    <a:lnTo>
                      <a:pt x="580" y="4732"/>
                    </a:lnTo>
                    <a:lnTo>
                      <a:pt x="593" y="4734"/>
                    </a:lnTo>
                    <a:lnTo>
                      <a:pt x="608" y="4734"/>
                    </a:lnTo>
                    <a:lnTo>
                      <a:pt x="560" y="4666"/>
                    </a:lnTo>
                    <a:lnTo>
                      <a:pt x="514" y="4597"/>
                    </a:lnTo>
                    <a:lnTo>
                      <a:pt x="507" y="4612"/>
                    </a:lnTo>
                    <a:lnTo>
                      <a:pt x="504" y="4625"/>
                    </a:lnTo>
                    <a:lnTo>
                      <a:pt x="504" y="4636"/>
                    </a:lnTo>
                    <a:lnTo>
                      <a:pt x="506" y="4646"/>
                    </a:lnTo>
                    <a:lnTo>
                      <a:pt x="509" y="4656"/>
                    </a:lnTo>
                    <a:lnTo>
                      <a:pt x="514" y="4664"/>
                    </a:lnTo>
                    <a:lnTo>
                      <a:pt x="529" y="4687"/>
                    </a:lnTo>
                    <a:close/>
                    <a:moveTo>
                      <a:pt x="3235" y="5949"/>
                    </a:moveTo>
                    <a:lnTo>
                      <a:pt x="3235" y="5949"/>
                    </a:lnTo>
                    <a:lnTo>
                      <a:pt x="3261" y="5947"/>
                    </a:lnTo>
                    <a:lnTo>
                      <a:pt x="3272" y="5944"/>
                    </a:lnTo>
                    <a:lnTo>
                      <a:pt x="3281" y="5940"/>
                    </a:lnTo>
                    <a:lnTo>
                      <a:pt x="3291" y="5937"/>
                    </a:lnTo>
                    <a:lnTo>
                      <a:pt x="3297" y="5929"/>
                    </a:lnTo>
                    <a:lnTo>
                      <a:pt x="3305" y="5919"/>
                    </a:lnTo>
                    <a:lnTo>
                      <a:pt x="3312" y="5906"/>
                    </a:lnTo>
                    <a:lnTo>
                      <a:pt x="3231" y="5914"/>
                    </a:lnTo>
                    <a:lnTo>
                      <a:pt x="3150" y="5921"/>
                    </a:lnTo>
                    <a:lnTo>
                      <a:pt x="3160" y="5932"/>
                    </a:lnTo>
                    <a:lnTo>
                      <a:pt x="3169" y="5940"/>
                    </a:lnTo>
                    <a:lnTo>
                      <a:pt x="3178" y="5945"/>
                    </a:lnTo>
                    <a:lnTo>
                      <a:pt x="3187" y="5949"/>
                    </a:lnTo>
                    <a:lnTo>
                      <a:pt x="3197" y="5950"/>
                    </a:lnTo>
                    <a:lnTo>
                      <a:pt x="3208" y="5950"/>
                    </a:lnTo>
                    <a:lnTo>
                      <a:pt x="3235" y="5949"/>
                    </a:lnTo>
                    <a:close/>
                    <a:moveTo>
                      <a:pt x="3235" y="2"/>
                    </a:moveTo>
                    <a:lnTo>
                      <a:pt x="3235" y="2"/>
                    </a:lnTo>
                    <a:lnTo>
                      <a:pt x="3206" y="0"/>
                    </a:lnTo>
                    <a:lnTo>
                      <a:pt x="3197" y="0"/>
                    </a:lnTo>
                    <a:lnTo>
                      <a:pt x="3185" y="2"/>
                    </a:lnTo>
                    <a:lnTo>
                      <a:pt x="3177" y="7"/>
                    </a:lnTo>
                    <a:lnTo>
                      <a:pt x="3167" y="13"/>
                    </a:lnTo>
                    <a:lnTo>
                      <a:pt x="3157" y="21"/>
                    </a:lnTo>
                    <a:lnTo>
                      <a:pt x="3147" y="36"/>
                    </a:lnTo>
                    <a:lnTo>
                      <a:pt x="3231" y="41"/>
                    </a:lnTo>
                    <a:lnTo>
                      <a:pt x="3315" y="51"/>
                    </a:lnTo>
                    <a:lnTo>
                      <a:pt x="3307" y="36"/>
                    </a:lnTo>
                    <a:lnTo>
                      <a:pt x="3300" y="25"/>
                    </a:lnTo>
                    <a:lnTo>
                      <a:pt x="3292" y="16"/>
                    </a:lnTo>
                    <a:lnTo>
                      <a:pt x="3282" y="10"/>
                    </a:lnTo>
                    <a:lnTo>
                      <a:pt x="3274" y="7"/>
                    </a:lnTo>
                    <a:lnTo>
                      <a:pt x="3263" y="5"/>
                    </a:lnTo>
                    <a:lnTo>
                      <a:pt x="3235" y="2"/>
                    </a:lnTo>
                    <a:close/>
                    <a:moveTo>
                      <a:pt x="4235" y="270"/>
                    </a:moveTo>
                    <a:lnTo>
                      <a:pt x="4235" y="270"/>
                    </a:lnTo>
                    <a:lnTo>
                      <a:pt x="4211" y="259"/>
                    </a:lnTo>
                    <a:lnTo>
                      <a:pt x="4201" y="256"/>
                    </a:lnTo>
                    <a:lnTo>
                      <a:pt x="4191" y="254"/>
                    </a:lnTo>
                    <a:lnTo>
                      <a:pt x="4179" y="254"/>
                    </a:lnTo>
                    <a:lnTo>
                      <a:pt x="4169" y="257"/>
                    </a:lnTo>
                    <a:lnTo>
                      <a:pt x="4156" y="262"/>
                    </a:lnTo>
                    <a:lnTo>
                      <a:pt x="4143" y="272"/>
                    </a:lnTo>
                    <a:lnTo>
                      <a:pt x="4219" y="307"/>
                    </a:lnTo>
                    <a:lnTo>
                      <a:pt x="4295" y="343"/>
                    </a:lnTo>
                    <a:lnTo>
                      <a:pt x="4293" y="326"/>
                    </a:lnTo>
                    <a:lnTo>
                      <a:pt x="4290" y="313"/>
                    </a:lnTo>
                    <a:lnTo>
                      <a:pt x="4285" y="303"/>
                    </a:lnTo>
                    <a:lnTo>
                      <a:pt x="4278" y="295"/>
                    </a:lnTo>
                    <a:lnTo>
                      <a:pt x="4270" y="289"/>
                    </a:lnTo>
                    <a:lnTo>
                      <a:pt x="4260" y="282"/>
                    </a:lnTo>
                    <a:lnTo>
                      <a:pt x="4235" y="270"/>
                    </a:lnTo>
                    <a:close/>
                    <a:moveTo>
                      <a:pt x="2715" y="5949"/>
                    </a:moveTo>
                    <a:lnTo>
                      <a:pt x="2715" y="5949"/>
                    </a:lnTo>
                    <a:lnTo>
                      <a:pt x="2742" y="5950"/>
                    </a:lnTo>
                    <a:lnTo>
                      <a:pt x="2751" y="5950"/>
                    </a:lnTo>
                    <a:lnTo>
                      <a:pt x="2761" y="5949"/>
                    </a:lnTo>
                    <a:lnTo>
                      <a:pt x="2771" y="5945"/>
                    </a:lnTo>
                    <a:lnTo>
                      <a:pt x="2779" y="5940"/>
                    </a:lnTo>
                    <a:lnTo>
                      <a:pt x="2789" y="5932"/>
                    </a:lnTo>
                    <a:lnTo>
                      <a:pt x="2799" y="5921"/>
                    </a:lnTo>
                    <a:lnTo>
                      <a:pt x="2717" y="5914"/>
                    </a:lnTo>
                    <a:lnTo>
                      <a:pt x="2636" y="5906"/>
                    </a:lnTo>
                    <a:lnTo>
                      <a:pt x="2644" y="5919"/>
                    </a:lnTo>
                    <a:lnTo>
                      <a:pt x="2651" y="5929"/>
                    </a:lnTo>
                    <a:lnTo>
                      <a:pt x="2659" y="5936"/>
                    </a:lnTo>
                    <a:lnTo>
                      <a:pt x="2667" y="5940"/>
                    </a:lnTo>
                    <a:lnTo>
                      <a:pt x="2677" y="5944"/>
                    </a:lnTo>
                    <a:lnTo>
                      <a:pt x="2687" y="5947"/>
                    </a:lnTo>
                    <a:lnTo>
                      <a:pt x="2715" y="5949"/>
                    </a:lnTo>
                    <a:close/>
                  </a:path>
                </a:pathLst>
              </a:custGeom>
              <a:gradFill>
                <a:gsLst>
                  <a:gs pos="0">
                    <a:srgbClr val="AFCAFD"/>
                  </a:gs>
                  <a:gs pos="52000">
                    <a:srgbClr val="193360"/>
                  </a:gs>
                  <a:gs pos="100000">
                    <a:srgbClr val="193360"/>
                  </a:gs>
                </a:gsLst>
                <a:lin ang="270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2"/>
              <p:cNvSpPr/>
              <p:nvPr/>
            </p:nvSpPr>
            <p:spPr>
              <a:xfrm>
                <a:off x="3099454" y="127443"/>
                <a:ext cx="1294093" cy="1294513"/>
              </a:xfrm>
              <a:custGeom>
                <a:avLst/>
                <a:gdLst/>
                <a:ahLst/>
                <a:cxnLst/>
                <a:rect l="l" t="t" r="r" b="b"/>
                <a:pathLst>
                  <a:path w="6142" h="6144" extrusionOk="0">
                    <a:moveTo>
                      <a:pt x="6038" y="3867"/>
                    </a:moveTo>
                    <a:lnTo>
                      <a:pt x="6038" y="3867"/>
                    </a:lnTo>
                    <a:lnTo>
                      <a:pt x="6017" y="3944"/>
                    </a:lnTo>
                    <a:lnTo>
                      <a:pt x="5993" y="4018"/>
                    </a:lnTo>
                    <a:lnTo>
                      <a:pt x="5968" y="4093"/>
                    </a:lnTo>
                    <a:lnTo>
                      <a:pt x="5942" y="4165"/>
                    </a:lnTo>
                    <a:lnTo>
                      <a:pt x="5913" y="4238"/>
                    </a:lnTo>
                    <a:lnTo>
                      <a:pt x="5883" y="4308"/>
                    </a:lnTo>
                    <a:lnTo>
                      <a:pt x="5850" y="4379"/>
                    </a:lnTo>
                    <a:lnTo>
                      <a:pt x="5817" y="4448"/>
                    </a:lnTo>
                    <a:lnTo>
                      <a:pt x="5781" y="4516"/>
                    </a:lnTo>
                    <a:lnTo>
                      <a:pt x="5746" y="4583"/>
                    </a:lnTo>
                    <a:lnTo>
                      <a:pt x="5707" y="4648"/>
                    </a:lnTo>
                    <a:lnTo>
                      <a:pt x="5668" y="4712"/>
                    </a:lnTo>
                    <a:lnTo>
                      <a:pt x="5626" y="4777"/>
                    </a:lnTo>
                    <a:lnTo>
                      <a:pt x="5585" y="4838"/>
                    </a:lnTo>
                    <a:lnTo>
                      <a:pt x="5540" y="4899"/>
                    </a:lnTo>
                    <a:lnTo>
                      <a:pt x="5495" y="4960"/>
                    </a:lnTo>
                    <a:lnTo>
                      <a:pt x="5448" y="5016"/>
                    </a:lnTo>
                    <a:lnTo>
                      <a:pt x="5401" y="5075"/>
                    </a:lnTo>
                    <a:lnTo>
                      <a:pt x="5352" y="5130"/>
                    </a:lnTo>
                    <a:lnTo>
                      <a:pt x="5301" y="5185"/>
                    </a:lnTo>
                    <a:lnTo>
                      <a:pt x="5250" y="5238"/>
                    </a:lnTo>
                    <a:lnTo>
                      <a:pt x="5197" y="5289"/>
                    </a:lnTo>
                    <a:lnTo>
                      <a:pt x="5142" y="5340"/>
                    </a:lnTo>
                    <a:lnTo>
                      <a:pt x="5087" y="5389"/>
                    </a:lnTo>
                    <a:lnTo>
                      <a:pt x="5030" y="5438"/>
                    </a:lnTo>
                    <a:lnTo>
                      <a:pt x="4974" y="5483"/>
                    </a:lnTo>
                    <a:lnTo>
                      <a:pt x="4915" y="5528"/>
                    </a:lnTo>
                    <a:lnTo>
                      <a:pt x="4854" y="5571"/>
                    </a:lnTo>
                    <a:lnTo>
                      <a:pt x="4795" y="5615"/>
                    </a:lnTo>
                    <a:lnTo>
                      <a:pt x="4732" y="5656"/>
                    </a:lnTo>
                    <a:lnTo>
                      <a:pt x="4670" y="5693"/>
                    </a:lnTo>
                    <a:lnTo>
                      <a:pt x="4607" y="5732"/>
                    </a:lnTo>
                    <a:lnTo>
                      <a:pt x="4542" y="5767"/>
                    </a:lnTo>
                    <a:lnTo>
                      <a:pt x="4478" y="5803"/>
                    </a:lnTo>
                    <a:lnTo>
                      <a:pt x="4411" y="5834"/>
                    </a:lnTo>
                    <a:lnTo>
                      <a:pt x="4344" y="5866"/>
                    </a:lnTo>
                    <a:lnTo>
                      <a:pt x="4278" y="5897"/>
                    </a:lnTo>
                    <a:lnTo>
                      <a:pt x="4209" y="5924"/>
                    </a:lnTo>
                    <a:lnTo>
                      <a:pt x="4140" y="5952"/>
                    </a:lnTo>
                    <a:lnTo>
                      <a:pt x="4072" y="5975"/>
                    </a:lnTo>
                    <a:lnTo>
                      <a:pt x="4001" y="5999"/>
                    </a:lnTo>
                    <a:lnTo>
                      <a:pt x="3931" y="6020"/>
                    </a:lnTo>
                    <a:lnTo>
                      <a:pt x="3858" y="6040"/>
                    </a:lnTo>
                    <a:lnTo>
                      <a:pt x="3788" y="6060"/>
                    </a:lnTo>
                    <a:lnTo>
                      <a:pt x="3715" y="6075"/>
                    </a:lnTo>
                    <a:lnTo>
                      <a:pt x="3641" y="6091"/>
                    </a:lnTo>
                    <a:lnTo>
                      <a:pt x="3568" y="6103"/>
                    </a:lnTo>
                    <a:lnTo>
                      <a:pt x="3493" y="6115"/>
                    </a:lnTo>
                    <a:lnTo>
                      <a:pt x="3419" y="6124"/>
                    </a:lnTo>
                    <a:lnTo>
                      <a:pt x="3345" y="6132"/>
                    </a:lnTo>
                    <a:lnTo>
                      <a:pt x="3270" y="6138"/>
                    </a:lnTo>
                    <a:lnTo>
                      <a:pt x="3196" y="6142"/>
                    </a:lnTo>
                    <a:lnTo>
                      <a:pt x="3119" y="6144"/>
                    </a:lnTo>
                    <a:lnTo>
                      <a:pt x="3043" y="6144"/>
                    </a:lnTo>
                    <a:lnTo>
                      <a:pt x="2968" y="6142"/>
                    </a:lnTo>
                    <a:lnTo>
                      <a:pt x="2892" y="6138"/>
                    </a:lnTo>
                    <a:lnTo>
                      <a:pt x="2815" y="6132"/>
                    </a:lnTo>
                    <a:lnTo>
                      <a:pt x="2739" y="6124"/>
                    </a:lnTo>
                    <a:lnTo>
                      <a:pt x="2662" y="6117"/>
                    </a:lnTo>
                    <a:lnTo>
                      <a:pt x="2584" y="6105"/>
                    </a:lnTo>
                    <a:lnTo>
                      <a:pt x="2507" y="6091"/>
                    </a:lnTo>
                    <a:lnTo>
                      <a:pt x="2431" y="6075"/>
                    </a:lnTo>
                    <a:lnTo>
                      <a:pt x="2354" y="6058"/>
                    </a:lnTo>
                    <a:lnTo>
                      <a:pt x="2278" y="6038"/>
                    </a:lnTo>
                    <a:lnTo>
                      <a:pt x="2202" y="6017"/>
                    </a:lnTo>
                    <a:lnTo>
                      <a:pt x="2125" y="5993"/>
                    </a:lnTo>
                    <a:lnTo>
                      <a:pt x="2051" y="5968"/>
                    </a:lnTo>
                    <a:lnTo>
                      <a:pt x="1978" y="5942"/>
                    </a:lnTo>
                    <a:lnTo>
                      <a:pt x="1906" y="5913"/>
                    </a:lnTo>
                    <a:lnTo>
                      <a:pt x="1835" y="5883"/>
                    </a:lnTo>
                    <a:lnTo>
                      <a:pt x="1764" y="5852"/>
                    </a:lnTo>
                    <a:lnTo>
                      <a:pt x="1696" y="5818"/>
                    </a:lnTo>
                    <a:lnTo>
                      <a:pt x="1627" y="5783"/>
                    </a:lnTo>
                    <a:lnTo>
                      <a:pt x="1561" y="5746"/>
                    </a:lnTo>
                    <a:lnTo>
                      <a:pt x="1496" y="5709"/>
                    </a:lnTo>
                    <a:lnTo>
                      <a:pt x="1431" y="5669"/>
                    </a:lnTo>
                    <a:lnTo>
                      <a:pt x="1368" y="5628"/>
                    </a:lnTo>
                    <a:lnTo>
                      <a:pt x="1306" y="5585"/>
                    </a:lnTo>
                    <a:lnTo>
                      <a:pt x="1245" y="5542"/>
                    </a:lnTo>
                    <a:lnTo>
                      <a:pt x="1186" y="5495"/>
                    </a:lnTo>
                    <a:lnTo>
                      <a:pt x="1127" y="5450"/>
                    </a:lnTo>
                    <a:lnTo>
                      <a:pt x="1070" y="5401"/>
                    </a:lnTo>
                    <a:lnTo>
                      <a:pt x="1014" y="5352"/>
                    </a:lnTo>
                    <a:lnTo>
                      <a:pt x="959" y="5301"/>
                    </a:lnTo>
                    <a:lnTo>
                      <a:pt x="906" y="5250"/>
                    </a:lnTo>
                    <a:lnTo>
                      <a:pt x="855" y="5197"/>
                    </a:lnTo>
                    <a:lnTo>
                      <a:pt x="804" y="5142"/>
                    </a:lnTo>
                    <a:lnTo>
                      <a:pt x="755" y="5087"/>
                    </a:lnTo>
                    <a:lnTo>
                      <a:pt x="708" y="5030"/>
                    </a:lnTo>
                    <a:lnTo>
                      <a:pt x="661" y="4973"/>
                    </a:lnTo>
                    <a:lnTo>
                      <a:pt x="616" y="4914"/>
                    </a:lnTo>
                    <a:lnTo>
                      <a:pt x="572" y="4856"/>
                    </a:lnTo>
                    <a:lnTo>
                      <a:pt x="529" y="4795"/>
                    </a:lnTo>
                    <a:lnTo>
                      <a:pt x="490" y="4734"/>
                    </a:lnTo>
                    <a:lnTo>
                      <a:pt x="451" y="4671"/>
                    </a:lnTo>
                    <a:lnTo>
                      <a:pt x="414" y="4607"/>
                    </a:lnTo>
                    <a:lnTo>
                      <a:pt x="376" y="4544"/>
                    </a:lnTo>
                    <a:lnTo>
                      <a:pt x="343" y="4477"/>
                    </a:lnTo>
                    <a:lnTo>
                      <a:pt x="310" y="4412"/>
                    </a:lnTo>
                    <a:lnTo>
                      <a:pt x="278" y="4346"/>
                    </a:lnTo>
                    <a:lnTo>
                      <a:pt x="249" y="4277"/>
                    </a:lnTo>
                    <a:lnTo>
                      <a:pt x="220" y="4210"/>
                    </a:lnTo>
                    <a:lnTo>
                      <a:pt x="194" y="4140"/>
                    </a:lnTo>
                    <a:lnTo>
                      <a:pt x="169" y="4071"/>
                    </a:lnTo>
                    <a:lnTo>
                      <a:pt x="145" y="4001"/>
                    </a:lnTo>
                    <a:lnTo>
                      <a:pt x="124" y="3930"/>
                    </a:lnTo>
                    <a:lnTo>
                      <a:pt x="104" y="3859"/>
                    </a:lnTo>
                    <a:lnTo>
                      <a:pt x="86" y="3787"/>
                    </a:lnTo>
                    <a:lnTo>
                      <a:pt x="69" y="3714"/>
                    </a:lnTo>
                    <a:lnTo>
                      <a:pt x="55" y="3642"/>
                    </a:lnTo>
                    <a:lnTo>
                      <a:pt x="41" y="3567"/>
                    </a:lnTo>
                    <a:lnTo>
                      <a:pt x="29" y="3495"/>
                    </a:lnTo>
                    <a:lnTo>
                      <a:pt x="20" y="3420"/>
                    </a:lnTo>
                    <a:lnTo>
                      <a:pt x="14" y="3346"/>
                    </a:lnTo>
                    <a:lnTo>
                      <a:pt x="8" y="3269"/>
                    </a:lnTo>
                    <a:lnTo>
                      <a:pt x="4" y="3195"/>
                    </a:lnTo>
                    <a:lnTo>
                      <a:pt x="2" y="3118"/>
                    </a:lnTo>
                    <a:lnTo>
                      <a:pt x="0" y="3044"/>
                    </a:lnTo>
                    <a:lnTo>
                      <a:pt x="2" y="2967"/>
                    </a:lnTo>
                    <a:lnTo>
                      <a:pt x="6" y="2891"/>
                    </a:lnTo>
                    <a:lnTo>
                      <a:pt x="12" y="2814"/>
                    </a:lnTo>
                    <a:lnTo>
                      <a:pt x="20" y="2738"/>
                    </a:lnTo>
                    <a:lnTo>
                      <a:pt x="29" y="2661"/>
                    </a:lnTo>
                    <a:lnTo>
                      <a:pt x="41" y="2585"/>
                    </a:lnTo>
                    <a:lnTo>
                      <a:pt x="53" y="2508"/>
                    </a:lnTo>
                    <a:lnTo>
                      <a:pt x="69" y="2430"/>
                    </a:lnTo>
                    <a:lnTo>
                      <a:pt x="86" y="2353"/>
                    </a:lnTo>
                    <a:lnTo>
                      <a:pt x="106" y="2277"/>
                    </a:lnTo>
                    <a:lnTo>
                      <a:pt x="127" y="2200"/>
                    </a:lnTo>
                    <a:lnTo>
                      <a:pt x="151" y="2126"/>
                    </a:lnTo>
                    <a:lnTo>
                      <a:pt x="176" y="2051"/>
                    </a:lnTo>
                    <a:lnTo>
                      <a:pt x="202" y="1977"/>
                    </a:lnTo>
                    <a:lnTo>
                      <a:pt x="231" y="1906"/>
                    </a:lnTo>
                    <a:lnTo>
                      <a:pt x="261" y="1834"/>
                    </a:lnTo>
                    <a:lnTo>
                      <a:pt x="294" y="1763"/>
                    </a:lnTo>
                    <a:lnTo>
                      <a:pt x="327" y="1694"/>
                    </a:lnTo>
                    <a:lnTo>
                      <a:pt x="361" y="1628"/>
                    </a:lnTo>
                    <a:lnTo>
                      <a:pt x="398" y="1561"/>
                    </a:lnTo>
                    <a:lnTo>
                      <a:pt x="437" y="1494"/>
                    </a:lnTo>
                    <a:lnTo>
                      <a:pt x="476" y="1430"/>
                    </a:lnTo>
                    <a:lnTo>
                      <a:pt x="518" y="1367"/>
                    </a:lnTo>
                    <a:lnTo>
                      <a:pt x="559" y="1304"/>
                    </a:lnTo>
                    <a:lnTo>
                      <a:pt x="604" y="1243"/>
                    </a:lnTo>
                    <a:lnTo>
                      <a:pt x="649" y="1184"/>
                    </a:lnTo>
                    <a:lnTo>
                      <a:pt x="696" y="1126"/>
                    </a:lnTo>
                    <a:lnTo>
                      <a:pt x="743" y="1069"/>
                    </a:lnTo>
                    <a:lnTo>
                      <a:pt x="792" y="1014"/>
                    </a:lnTo>
                    <a:lnTo>
                      <a:pt x="843" y="959"/>
                    </a:lnTo>
                    <a:lnTo>
                      <a:pt x="894" y="906"/>
                    </a:lnTo>
                    <a:lnTo>
                      <a:pt x="947" y="853"/>
                    </a:lnTo>
                    <a:lnTo>
                      <a:pt x="1002" y="802"/>
                    </a:lnTo>
                    <a:lnTo>
                      <a:pt x="1057" y="753"/>
                    </a:lnTo>
                    <a:lnTo>
                      <a:pt x="1114" y="706"/>
                    </a:lnTo>
                    <a:lnTo>
                      <a:pt x="1170" y="659"/>
                    </a:lnTo>
                    <a:lnTo>
                      <a:pt x="1229" y="614"/>
                    </a:lnTo>
                    <a:lnTo>
                      <a:pt x="1288" y="571"/>
                    </a:lnTo>
                    <a:lnTo>
                      <a:pt x="1349" y="529"/>
                    </a:lnTo>
                    <a:lnTo>
                      <a:pt x="1412" y="488"/>
                    </a:lnTo>
                    <a:lnTo>
                      <a:pt x="1474" y="449"/>
                    </a:lnTo>
                    <a:lnTo>
                      <a:pt x="1537" y="412"/>
                    </a:lnTo>
                    <a:lnTo>
                      <a:pt x="1602" y="377"/>
                    </a:lnTo>
                    <a:lnTo>
                      <a:pt x="1666" y="341"/>
                    </a:lnTo>
                    <a:lnTo>
                      <a:pt x="1731" y="308"/>
                    </a:lnTo>
                    <a:lnTo>
                      <a:pt x="1798" y="277"/>
                    </a:lnTo>
                    <a:lnTo>
                      <a:pt x="1866" y="247"/>
                    </a:lnTo>
                    <a:lnTo>
                      <a:pt x="1935" y="220"/>
                    </a:lnTo>
                    <a:lnTo>
                      <a:pt x="2004" y="192"/>
                    </a:lnTo>
                    <a:lnTo>
                      <a:pt x="2072" y="167"/>
                    </a:lnTo>
                    <a:lnTo>
                      <a:pt x="2143" y="143"/>
                    </a:lnTo>
                    <a:lnTo>
                      <a:pt x="2213" y="122"/>
                    </a:lnTo>
                    <a:lnTo>
                      <a:pt x="2286" y="102"/>
                    </a:lnTo>
                    <a:lnTo>
                      <a:pt x="2356" y="84"/>
                    </a:lnTo>
                    <a:lnTo>
                      <a:pt x="2429" y="67"/>
                    </a:lnTo>
                    <a:lnTo>
                      <a:pt x="2503" y="53"/>
                    </a:lnTo>
                    <a:lnTo>
                      <a:pt x="2576" y="39"/>
                    </a:lnTo>
                    <a:lnTo>
                      <a:pt x="2651" y="29"/>
                    </a:lnTo>
                    <a:lnTo>
                      <a:pt x="2725" y="20"/>
                    </a:lnTo>
                    <a:lnTo>
                      <a:pt x="2799" y="12"/>
                    </a:lnTo>
                    <a:lnTo>
                      <a:pt x="2874" y="6"/>
                    </a:lnTo>
                    <a:lnTo>
                      <a:pt x="2948" y="2"/>
                    </a:lnTo>
                    <a:lnTo>
                      <a:pt x="3025" y="0"/>
                    </a:lnTo>
                    <a:lnTo>
                      <a:pt x="3099" y="0"/>
                    </a:lnTo>
                    <a:lnTo>
                      <a:pt x="3176" y="2"/>
                    </a:lnTo>
                    <a:lnTo>
                      <a:pt x="3252" y="6"/>
                    </a:lnTo>
                    <a:lnTo>
                      <a:pt x="3329" y="10"/>
                    </a:lnTo>
                    <a:lnTo>
                      <a:pt x="3405" y="18"/>
                    </a:lnTo>
                    <a:lnTo>
                      <a:pt x="3482" y="27"/>
                    </a:lnTo>
                    <a:lnTo>
                      <a:pt x="3560" y="39"/>
                    </a:lnTo>
                    <a:lnTo>
                      <a:pt x="3637" y="53"/>
                    </a:lnTo>
                    <a:lnTo>
                      <a:pt x="3713" y="69"/>
                    </a:lnTo>
                    <a:lnTo>
                      <a:pt x="3790" y="86"/>
                    </a:lnTo>
                    <a:lnTo>
                      <a:pt x="3866" y="106"/>
                    </a:lnTo>
                    <a:lnTo>
                      <a:pt x="3942" y="126"/>
                    </a:lnTo>
                    <a:lnTo>
                      <a:pt x="4019" y="149"/>
                    </a:lnTo>
                    <a:lnTo>
                      <a:pt x="4093" y="175"/>
                    </a:lnTo>
                    <a:lnTo>
                      <a:pt x="4166" y="202"/>
                    </a:lnTo>
                    <a:lnTo>
                      <a:pt x="4238" y="229"/>
                    </a:lnTo>
                    <a:lnTo>
                      <a:pt x="4309" y="261"/>
                    </a:lnTo>
                    <a:lnTo>
                      <a:pt x="4380" y="292"/>
                    </a:lnTo>
                    <a:lnTo>
                      <a:pt x="4448" y="326"/>
                    </a:lnTo>
                    <a:lnTo>
                      <a:pt x="4517" y="361"/>
                    </a:lnTo>
                    <a:lnTo>
                      <a:pt x="4583" y="396"/>
                    </a:lnTo>
                    <a:lnTo>
                      <a:pt x="4648" y="435"/>
                    </a:lnTo>
                    <a:lnTo>
                      <a:pt x="4713" y="475"/>
                    </a:lnTo>
                    <a:lnTo>
                      <a:pt x="4776" y="516"/>
                    </a:lnTo>
                    <a:lnTo>
                      <a:pt x="4838" y="559"/>
                    </a:lnTo>
                    <a:lnTo>
                      <a:pt x="4899" y="602"/>
                    </a:lnTo>
                    <a:lnTo>
                      <a:pt x="4958" y="647"/>
                    </a:lnTo>
                    <a:lnTo>
                      <a:pt x="5017" y="694"/>
                    </a:lnTo>
                    <a:lnTo>
                      <a:pt x="5074" y="741"/>
                    </a:lnTo>
                    <a:lnTo>
                      <a:pt x="5130" y="792"/>
                    </a:lnTo>
                    <a:lnTo>
                      <a:pt x="5183" y="841"/>
                    </a:lnTo>
                    <a:lnTo>
                      <a:pt x="5238" y="894"/>
                    </a:lnTo>
                    <a:lnTo>
                      <a:pt x="5289" y="947"/>
                    </a:lnTo>
                    <a:lnTo>
                      <a:pt x="5340" y="1000"/>
                    </a:lnTo>
                    <a:lnTo>
                      <a:pt x="5389" y="1055"/>
                    </a:lnTo>
                    <a:lnTo>
                      <a:pt x="5436" y="1112"/>
                    </a:lnTo>
                    <a:lnTo>
                      <a:pt x="5483" y="1171"/>
                    </a:lnTo>
                    <a:lnTo>
                      <a:pt x="5528" y="1228"/>
                    </a:lnTo>
                    <a:lnTo>
                      <a:pt x="5572" y="1288"/>
                    </a:lnTo>
                    <a:lnTo>
                      <a:pt x="5613" y="1349"/>
                    </a:lnTo>
                    <a:lnTo>
                      <a:pt x="5654" y="1410"/>
                    </a:lnTo>
                    <a:lnTo>
                      <a:pt x="5693" y="1473"/>
                    </a:lnTo>
                    <a:lnTo>
                      <a:pt x="5730" y="1536"/>
                    </a:lnTo>
                    <a:lnTo>
                      <a:pt x="5768" y="1600"/>
                    </a:lnTo>
                    <a:lnTo>
                      <a:pt x="5801" y="1665"/>
                    </a:lnTo>
                    <a:lnTo>
                      <a:pt x="5834" y="1732"/>
                    </a:lnTo>
                    <a:lnTo>
                      <a:pt x="5866" y="1798"/>
                    </a:lnTo>
                    <a:lnTo>
                      <a:pt x="5895" y="1865"/>
                    </a:lnTo>
                    <a:lnTo>
                      <a:pt x="5924" y="1934"/>
                    </a:lnTo>
                    <a:lnTo>
                      <a:pt x="5950" y="2002"/>
                    </a:lnTo>
                    <a:lnTo>
                      <a:pt x="5975" y="2073"/>
                    </a:lnTo>
                    <a:lnTo>
                      <a:pt x="5999" y="2141"/>
                    </a:lnTo>
                    <a:lnTo>
                      <a:pt x="6020" y="2214"/>
                    </a:lnTo>
                    <a:lnTo>
                      <a:pt x="6040" y="2285"/>
                    </a:lnTo>
                    <a:lnTo>
                      <a:pt x="6058" y="2357"/>
                    </a:lnTo>
                    <a:lnTo>
                      <a:pt x="6075" y="2430"/>
                    </a:lnTo>
                    <a:lnTo>
                      <a:pt x="6089" y="2502"/>
                    </a:lnTo>
                    <a:lnTo>
                      <a:pt x="6103" y="2575"/>
                    </a:lnTo>
                    <a:lnTo>
                      <a:pt x="6115" y="2649"/>
                    </a:lnTo>
                    <a:lnTo>
                      <a:pt x="6122" y="2724"/>
                    </a:lnTo>
                    <a:lnTo>
                      <a:pt x="6130" y="2798"/>
                    </a:lnTo>
                    <a:lnTo>
                      <a:pt x="6136" y="2873"/>
                    </a:lnTo>
                    <a:lnTo>
                      <a:pt x="6140" y="2949"/>
                    </a:lnTo>
                    <a:lnTo>
                      <a:pt x="6142" y="3024"/>
                    </a:lnTo>
                    <a:lnTo>
                      <a:pt x="6142" y="3100"/>
                    </a:lnTo>
                    <a:lnTo>
                      <a:pt x="6142" y="3177"/>
                    </a:lnTo>
                    <a:lnTo>
                      <a:pt x="6138" y="3253"/>
                    </a:lnTo>
                    <a:lnTo>
                      <a:pt x="6132" y="3330"/>
                    </a:lnTo>
                    <a:lnTo>
                      <a:pt x="6124" y="3406"/>
                    </a:lnTo>
                    <a:lnTo>
                      <a:pt x="6115" y="3483"/>
                    </a:lnTo>
                    <a:lnTo>
                      <a:pt x="6103" y="3559"/>
                    </a:lnTo>
                    <a:lnTo>
                      <a:pt x="6091" y="3636"/>
                    </a:lnTo>
                    <a:lnTo>
                      <a:pt x="6075" y="3712"/>
                    </a:lnTo>
                    <a:lnTo>
                      <a:pt x="6058" y="3789"/>
                    </a:lnTo>
                    <a:lnTo>
                      <a:pt x="6038" y="3867"/>
                    </a:lnTo>
                    <a:close/>
                    <a:moveTo>
                      <a:pt x="3848" y="171"/>
                    </a:moveTo>
                    <a:lnTo>
                      <a:pt x="3848" y="171"/>
                    </a:lnTo>
                    <a:lnTo>
                      <a:pt x="3774" y="151"/>
                    </a:lnTo>
                    <a:lnTo>
                      <a:pt x="3699" y="133"/>
                    </a:lnTo>
                    <a:lnTo>
                      <a:pt x="3623" y="120"/>
                    </a:lnTo>
                    <a:lnTo>
                      <a:pt x="3548" y="106"/>
                    </a:lnTo>
                    <a:lnTo>
                      <a:pt x="3474" y="94"/>
                    </a:lnTo>
                    <a:lnTo>
                      <a:pt x="3399" y="84"/>
                    </a:lnTo>
                    <a:lnTo>
                      <a:pt x="3323" y="78"/>
                    </a:lnTo>
                    <a:lnTo>
                      <a:pt x="3248" y="73"/>
                    </a:lnTo>
                    <a:lnTo>
                      <a:pt x="3174" y="69"/>
                    </a:lnTo>
                    <a:lnTo>
                      <a:pt x="3099" y="67"/>
                    </a:lnTo>
                    <a:lnTo>
                      <a:pt x="3025" y="67"/>
                    </a:lnTo>
                    <a:lnTo>
                      <a:pt x="2952" y="69"/>
                    </a:lnTo>
                    <a:lnTo>
                      <a:pt x="2878" y="73"/>
                    </a:lnTo>
                    <a:lnTo>
                      <a:pt x="2805" y="78"/>
                    </a:lnTo>
                    <a:lnTo>
                      <a:pt x="2731" y="86"/>
                    </a:lnTo>
                    <a:lnTo>
                      <a:pt x="2658" y="96"/>
                    </a:lnTo>
                    <a:lnTo>
                      <a:pt x="2588" y="106"/>
                    </a:lnTo>
                    <a:lnTo>
                      <a:pt x="2515" y="120"/>
                    </a:lnTo>
                    <a:lnTo>
                      <a:pt x="2443" y="133"/>
                    </a:lnTo>
                    <a:lnTo>
                      <a:pt x="2372" y="149"/>
                    </a:lnTo>
                    <a:lnTo>
                      <a:pt x="2302" y="167"/>
                    </a:lnTo>
                    <a:lnTo>
                      <a:pt x="2233" y="186"/>
                    </a:lnTo>
                    <a:lnTo>
                      <a:pt x="2164" y="208"/>
                    </a:lnTo>
                    <a:lnTo>
                      <a:pt x="2094" y="231"/>
                    </a:lnTo>
                    <a:lnTo>
                      <a:pt x="2027" y="255"/>
                    </a:lnTo>
                    <a:lnTo>
                      <a:pt x="1958" y="282"/>
                    </a:lnTo>
                    <a:lnTo>
                      <a:pt x="1892" y="310"/>
                    </a:lnTo>
                    <a:lnTo>
                      <a:pt x="1827" y="337"/>
                    </a:lnTo>
                    <a:lnTo>
                      <a:pt x="1762" y="369"/>
                    </a:lnTo>
                    <a:lnTo>
                      <a:pt x="1698" y="402"/>
                    </a:lnTo>
                    <a:lnTo>
                      <a:pt x="1633" y="435"/>
                    </a:lnTo>
                    <a:lnTo>
                      <a:pt x="1570" y="471"/>
                    </a:lnTo>
                    <a:lnTo>
                      <a:pt x="1510" y="508"/>
                    </a:lnTo>
                    <a:lnTo>
                      <a:pt x="1447" y="545"/>
                    </a:lnTo>
                    <a:lnTo>
                      <a:pt x="1388" y="584"/>
                    </a:lnTo>
                    <a:lnTo>
                      <a:pt x="1327" y="626"/>
                    </a:lnTo>
                    <a:lnTo>
                      <a:pt x="1270" y="669"/>
                    </a:lnTo>
                    <a:lnTo>
                      <a:pt x="1214" y="712"/>
                    </a:lnTo>
                    <a:lnTo>
                      <a:pt x="1157" y="759"/>
                    </a:lnTo>
                    <a:lnTo>
                      <a:pt x="1102" y="804"/>
                    </a:lnTo>
                    <a:lnTo>
                      <a:pt x="1047" y="853"/>
                    </a:lnTo>
                    <a:lnTo>
                      <a:pt x="994" y="902"/>
                    </a:lnTo>
                    <a:lnTo>
                      <a:pt x="943" y="953"/>
                    </a:lnTo>
                    <a:lnTo>
                      <a:pt x="892" y="1004"/>
                    </a:lnTo>
                    <a:lnTo>
                      <a:pt x="843" y="1059"/>
                    </a:lnTo>
                    <a:lnTo>
                      <a:pt x="794" y="1114"/>
                    </a:lnTo>
                    <a:lnTo>
                      <a:pt x="747" y="1169"/>
                    </a:lnTo>
                    <a:lnTo>
                      <a:pt x="702" y="1226"/>
                    </a:lnTo>
                    <a:lnTo>
                      <a:pt x="657" y="1284"/>
                    </a:lnTo>
                    <a:lnTo>
                      <a:pt x="616" y="1343"/>
                    </a:lnTo>
                    <a:lnTo>
                      <a:pt x="572" y="1404"/>
                    </a:lnTo>
                    <a:lnTo>
                      <a:pt x="533" y="1467"/>
                    </a:lnTo>
                    <a:lnTo>
                      <a:pt x="494" y="1530"/>
                    </a:lnTo>
                    <a:lnTo>
                      <a:pt x="457" y="1594"/>
                    </a:lnTo>
                    <a:lnTo>
                      <a:pt x="421" y="1659"/>
                    </a:lnTo>
                    <a:lnTo>
                      <a:pt x="386" y="1726"/>
                    </a:lnTo>
                    <a:lnTo>
                      <a:pt x="355" y="1792"/>
                    </a:lnTo>
                    <a:lnTo>
                      <a:pt x="323" y="1861"/>
                    </a:lnTo>
                    <a:lnTo>
                      <a:pt x="294" y="1932"/>
                    </a:lnTo>
                    <a:lnTo>
                      <a:pt x="267" y="2002"/>
                    </a:lnTo>
                    <a:lnTo>
                      <a:pt x="239" y="2073"/>
                    </a:lnTo>
                    <a:lnTo>
                      <a:pt x="216" y="2145"/>
                    </a:lnTo>
                    <a:lnTo>
                      <a:pt x="192" y="2220"/>
                    </a:lnTo>
                    <a:lnTo>
                      <a:pt x="171" y="2294"/>
                    </a:lnTo>
                    <a:lnTo>
                      <a:pt x="153" y="2369"/>
                    </a:lnTo>
                    <a:lnTo>
                      <a:pt x="135" y="2445"/>
                    </a:lnTo>
                    <a:lnTo>
                      <a:pt x="120" y="2520"/>
                    </a:lnTo>
                    <a:lnTo>
                      <a:pt x="108" y="2594"/>
                    </a:lnTo>
                    <a:lnTo>
                      <a:pt x="96" y="2669"/>
                    </a:lnTo>
                    <a:lnTo>
                      <a:pt x="86" y="2745"/>
                    </a:lnTo>
                    <a:lnTo>
                      <a:pt x="78" y="2820"/>
                    </a:lnTo>
                    <a:lnTo>
                      <a:pt x="74" y="2895"/>
                    </a:lnTo>
                    <a:lnTo>
                      <a:pt x="71" y="2969"/>
                    </a:lnTo>
                    <a:lnTo>
                      <a:pt x="69" y="3044"/>
                    </a:lnTo>
                    <a:lnTo>
                      <a:pt x="69" y="3118"/>
                    </a:lnTo>
                    <a:lnTo>
                      <a:pt x="71" y="3193"/>
                    </a:lnTo>
                    <a:lnTo>
                      <a:pt x="74" y="3265"/>
                    </a:lnTo>
                    <a:lnTo>
                      <a:pt x="80" y="3340"/>
                    </a:lnTo>
                    <a:lnTo>
                      <a:pt x="88" y="3412"/>
                    </a:lnTo>
                    <a:lnTo>
                      <a:pt x="96" y="3485"/>
                    </a:lnTo>
                    <a:lnTo>
                      <a:pt x="108" y="3557"/>
                    </a:lnTo>
                    <a:lnTo>
                      <a:pt x="120" y="3628"/>
                    </a:lnTo>
                    <a:lnTo>
                      <a:pt x="135" y="3701"/>
                    </a:lnTo>
                    <a:lnTo>
                      <a:pt x="151" y="3771"/>
                    </a:lnTo>
                    <a:lnTo>
                      <a:pt x="169" y="3842"/>
                    </a:lnTo>
                    <a:lnTo>
                      <a:pt x="188" y="3910"/>
                    </a:lnTo>
                    <a:lnTo>
                      <a:pt x="210" y="3981"/>
                    </a:lnTo>
                    <a:lnTo>
                      <a:pt x="231" y="4050"/>
                    </a:lnTo>
                    <a:lnTo>
                      <a:pt x="257" y="4116"/>
                    </a:lnTo>
                    <a:lnTo>
                      <a:pt x="282" y="4185"/>
                    </a:lnTo>
                    <a:lnTo>
                      <a:pt x="310" y="4252"/>
                    </a:lnTo>
                    <a:lnTo>
                      <a:pt x="339" y="4316"/>
                    </a:lnTo>
                    <a:lnTo>
                      <a:pt x="371" y="4383"/>
                    </a:lnTo>
                    <a:lnTo>
                      <a:pt x="402" y="4448"/>
                    </a:lnTo>
                    <a:lnTo>
                      <a:pt x="435" y="4510"/>
                    </a:lnTo>
                    <a:lnTo>
                      <a:pt x="471" y="4573"/>
                    </a:lnTo>
                    <a:lnTo>
                      <a:pt x="508" y="4636"/>
                    </a:lnTo>
                    <a:lnTo>
                      <a:pt x="547" y="4697"/>
                    </a:lnTo>
                    <a:lnTo>
                      <a:pt x="586" y="4758"/>
                    </a:lnTo>
                    <a:lnTo>
                      <a:pt x="627" y="4816"/>
                    </a:lnTo>
                    <a:lnTo>
                      <a:pt x="670" y="4875"/>
                    </a:lnTo>
                    <a:lnTo>
                      <a:pt x="714" y="4932"/>
                    </a:lnTo>
                    <a:lnTo>
                      <a:pt x="759" y="4987"/>
                    </a:lnTo>
                    <a:lnTo>
                      <a:pt x="806" y="5042"/>
                    </a:lnTo>
                    <a:lnTo>
                      <a:pt x="855" y="5097"/>
                    </a:lnTo>
                    <a:lnTo>
                      <a:pt x="904" y="5150"/>
                    </a:lnTo>
                    <a:lnTo>
                      <a:pt x="955" y="5201"/>
                    </a:lnTo>
                    <a:lnTo>
                      <a:pt x="1006" y="5252"/>
                    </a:lnTo>
                    <a:lnTo>
                      <a:pt x="1059" y="5301"/>
                    </a:lnTo>
                    <a:lnTo>
                      <a:pt x="1114" y="5350"/>
                    </a:lnTo>
                    <a:lnTo>
                      <a:pt x="1170" y="5397"/>
                    </a:lnTo>
                    <a:lnTo>
                      <a:pt x="1227" y="5442"/>
                    </a:lnTo>
                    <a:lnTo>
                      <a:pt x="1286" y="5487"/>
                    </a:lnTo>
                    <a:lnTo>
                      <a:pt x="1345" y="5530"/>
                    </a:lnTo>
                    <a:lnTo>
                      <a:pt x="1406" y="5571"/>
                    </a:lnTo>
                    <a:lnTo>
                      <a:pt x="1466" y="5611"/>
                    </a:lnTo>
                    <a:lnTo>
                      <a:pt x="1531" y="5650"/>
                    </a:lnTo>
                    <a:lnTo>
                      <a:pt x="1594" y="5687"/>
                    </a:lnTo>
                    <a:lnTo>
                      <a:pt x="1660" y="5722"/>
                    </a:lnTo>
                    <a:lnTo>
                      <a:pt x="1725" y="5758"/>
                    </a:lnTo>
                    <a:lnTo>
                      <a:pt x="1794" y="5791"/>
                    </a:lnTo>
                    <a:lnTo>
                      <a:pt x="1862" y="5820"/>
                    </a:lnTo>
                    <a:lnTo>
                      <a:pt x="1931" y="5850"/>
                    </a:lnTo>
                    <a:lnTo>
                      <a:pt x="2002" y="5879"/>
                    </a:lnTo>
                    <a:lnTo>
                      <a:pt x="2074" y="5905"/>
                    </a:lnTo>
                    <a:lnTo>
                      <a:pt x="2147" y="5930"/>
                    </a:lnTo>
                    <a:lnTo>
                      <a:pt x="2219" y="5952"/>
                    </a:lnTo>
                    <a:lnTo>
                      <a:pt x="2296" y="5973"/>
                    </a:lnTo>
                    <a:lnTo>
                      <a:pt x="2370" y="5993"/>
                    </a:lnTo>
                    <a:lnTo>
                      <a:pt x="2445" y="6009"/>
                    </a:lnTo>
                    <a:lnTo>
                      <a:pt x="2521" y="6024"/>
                    </a:lnTo>
                    <a:lnTo>
                      <a:pt x="2596" y="6038"/>
                    </a:lnTo>
                    <a:lnTo>
                      <a:pt x="2670" y="6048"/>
                    </a:lnTo>
                    <a:lnTo>
                      <a:pt x="2745" y="6058"/>
                    </a:lnTo>
                    <a:lnTo>
                      <a:pt x="2821" y="6066"/>
                    </a:lnTo>
                    <a:lnTo>
                      <a:pt x="2896" y="6071"/>
                    </a:lnTo>
                    <a:lnTo>
                      <a:pt x="2970" y="6073"/>
                    </a:lnTo>
                    <a:lnTo>
                      <a:pt x="3045" y="6075"/>
                    </a:lnTo>
                    <a:lnTo>
                      <a:pt x="3119" y="6075"/>
                    </a:lnTo>
                    <a:lnTo>
                      <a:pt x="3192" y="6073"/>
                    </a:lnTo>
                    <a:lnTo>
                      <a:pt x="3266" y="6069"/>
                    </a:lnTo>
                    <a:lnTo>
                      <a:pt x="3339" y="6064"/>
                    </a:lnTo>
                    <a:lnTo>
                      <a:pt x="3413" y="6058"/>
                    </a:lnTo>
                    <a:lnTo>
                      <a:pt x="3486" y="6048"/>
                    </a:lnTo>
                    <a:lnTo>
                      <a:pt x="3556" y="6036"/>
                    </a:lnTo>
                    <a:lnTo>
                      <a:pt x="3629" y="6024"/>
                    </a:lnTo>
                    <a:lnTo>
                      <a:pt x="3699" y="6009"/>
                    </a:lnTo>
                    <a:lnTo>
                      <a:pt x="3772" y="5993"/>
                    </a:lnTo>
                    <a:lnTo>
                      <a:pt x="3842" y="5975"/>
                    </a:lnTo>
                    <a:lnTo>
                      <a:pt x="3911" y="5956"/>
                    </a:lnTo>
                    <a:lnTo>
                      <a:pt x="3980" y="5934"/>
                    </a:lnTo>
                    <a:lnTo>
                      <a:pt x="4048" y="5913"/>
                    </a:lnTo>
                    <a:lnTo>
                      <a:pt x="4117" y="5887"/>
                    </a:lnTo>
                    <a:lnTo>
                      <a:pt x="4186" y="5862"/>
                    </a:lnTo>
                    <a:lnTo>
                      <a:pt x="4252" y="5834"/>
                    </a:lnTo>
                    <a:lnTo>
                      <a:pt x="4317" y="5805"/>
                    </a:lnTo>
                    <a:lnTo>
                      <a:pt x="4382" y="5773"/>
                    </a:lnTo>
                    <a:lnTo>
                      <a:pt x="4446" y="5742"/>
                    </a:lnTo>
                    <a:lnTo>
                      <a:pt x="4511" y="5709"/>
                    </a:lnTo>
                    <a:lnTo>
                      <a:pt x="4574" y="5673"/>
                    </a:lnTo>
                    <a:lnTo>
                      <a:pt x="4634" y="5636"/>
                    </a:lnTo>
                    <a:lnTo>
                      <a:pt x="4697" y="5599"/>
                    </a:lnTo>
                    <a:lnTo>
                      <a:pt x="4756" y="5558"/>
                    </a:lnTo>
                    <a:lnTo>
                      <a:pt x="4815" y="5516"/>
                    </a:lnTo>
                    <a:lnTo>
                      <a:pt x="4874" y="5475"/>
                    </a:lnTo>
                    <a:lnTo>
                      <a:pt x="4930" y="5430"/>
                    </a:lnTo>
                    <a:lnTo>
                      <a:pt x="4987" y="5385"/>
                    </a:lnTo>
                    <a:lnTo>
                      <a:pt x="5042" y="5338"/>
                    </a:lnTo>
                    <a:lnTo>
                      <a:pt x="5097" y="5291"/>
                    </a:lnTo>
                    <a:lnTo>
                      <a:pt x="5150" y="5242"/>
                    </a:lnTo>
                    <a:lnTo>
                      <a:pt x="5201" y="5191"/>
                    </a:lnTo>
                    <a:lnTo>
                      <a:pt x="5252" y="5138"/>
                    </a:lnTo>
                    <a:lnTo>
                      <a:pt x="5301" y="5085"/>
                    </a:lnTo>
                    <a:lnTo>
                      <a:pt x="5350" y="5030"/>
                    </a:lnTo>
                    <a:lnTo>
                      <a:pt x="5397" y="4975"/>
                    </a:lnTo>
                    <a:lnTo>
                      <a:pt x="5442" y="4916"/>
                    </a:lnTo>
                    <a:lnTo>
                      <a:pt x="5487" y="4860"/>
                    </a:lnTo>
                    <a:lnTo>
                      <a:pt x="5528" y="4799"/>
                    </a:lnTo>
                    <a:lnTo>
                      <a:pt x="5572" y="4738"/>
                    </a:lnTo>
                    <a:lnTo>
                      <a:pt x="5611" y="4677"/>
                    </a:lnTo>
                    <a:lnTo>
                      <a:pt x="5650" y="4614"/>
                    </a:lnTo>
                    <a:lnTo>
                      <a:pt x="5687" y="4550"/>
                    </a:lnTo>
                    <a:lnTo>
                      <a:pt x="5723" y="4485"/>
                    </a:lnTo>
                    <a:lnTo>
                      <a:pt x="5758" y="4418"/>
                    </a:lnTo>
                    <a:lnTo>
                      <a:pt x="5789" y="4350"/>
                    </a:lnTo>
                    <a:lnTo>
                      <a:pt x="5821" y="4281"/>
                    </a:lnTo>
                    <a:lnTo>
                      <a:pt x="5850" y="4212"/>
                    </a:lnTo>
                    <a:lnTo>
                      <a:pt x="5877" y="4142"/>
                    </a:lnTo>
                    <a:lnTo>
                      <a:pt x="5905" y="4069"/>
                    </a:lnTo>
                    <a:lnTo>
                      <a:pt x="5928" y="3997"/>
                    </a:lnTo>
                    <a:lnTo>
                      <a:pt x="5952" y="3924"/>
                    </a:lnTo>
                    <a:lnTo>
                      <a:pt x="5971" y="3850"/>
                    </a:lnTo>
                    <a:lnTo>
                      <a:pt x="5991" y="3773"/>
                    </a:lnTo>
                    <a:lnTo>
                      <a:pt x="6009" y="3699"/>
                    </a:lnTo>
                    <a:lnTo>
                      <a:pt x="6024" y="3624"/>
                    </a:lnTo>
                    <a:lnTo>
                      <a:pt x="6036" y="3548"/>
                    </a:lnTo>
                    <a:lnTo>
                      <a:pt x="6048" y="3473"/>
                    </a:lnTo>
                    <a:lnTo>
                      <a:pt x="6058" y="3399"/>
                    </a:lnTo>
                    <a:lnTo>
                      <a:pt x="6066" y="3324"/>
                    </a:lnTo>
                    <a:lnTo>
                      <a:pt x="6070" y="3248"/>
                    </a:lnTo>
                    <a:lnTo>
                      <a:pt x="6073" y="3173"/>
                    </a:lnTo>
                    <a:lnTo>
                      <a:pt x="6075" y="3098"/>
                    </a:lnTo>
                    <a:lnTo>
                      <a:pt x="6075" y="3026"/>
                    </a:lnTo>
                    <a:lnTo>
                      <a:pt x="6073" y="2951"/>
                    </a:lnTo>
                    <a:lnTo>
                      <a:pt x="6070" y="2877"/>
                    </a:lnTo>
                    <a:lnTo>
                      <a:pt x="6064" y="2804"/>
                    </a:lnTo>
                    <a:lnTo>
                      <a:pt x="6056" y="2732"/>
                    </a:lnTo>
                    <a:lnTo>
                      <a:pt x="6048" y="2659"/>
                    </a:lnTo>
                    <a:lnTo>
                      <a:pt x="6036" y="2587"/>
                    </a:lnTo>
                    <a:lnTo>
                      <a:pt x="6022" y="2514"/>
                    </a:lnTo>
                    <a:lnTo>
                      <a:pt x="6009" y="2443"/>
                    </a:lnTo>
                    <a:lnTo>
                      <a:pt x="5993" y="2373"/>
                    </a:lnTo>
                    <a:lnTo>
                      <a:pt x="5975" y="2302"/>
                    </a:lnTo>
                    <a:lnTo>
                      <a:pt x="5956" y="2232"/>
                    </a:lnTo>
                    <a:lnTo>
                      <a:pt x="5934" y="2163"/>
                    </a:lnTo>
                    <a:lnTo>
                      <a:pt x="5911" y="2094"/>
                    </a:lnTo>
                    <a:lnTo>
                      <a:pt x="5887" y="2026"/>
                    </a:lnTo>
                    <a:lnTo>
                      <a:pt x="5862" y="1959"/>
                    </a:lnTo>
                    <a:lnTo>
                      <a:pt x="5834" y="1892"/>
                    </a:lnTo>
                    <a:lnTo>
                      <a:pt x="5805" y="1826"/>
                    </a:lnTo>
                    <a:lnTo>
                      <a:pt x="5773" y="1761"/>
                    </a:lnTo>
                    <a:lnTo>
                      <a:pt x="5742" y="1696"/>
                    </a:lnTo>
                    <a:lnTo>
                      <a:pt x="5707" y="1632"/>
                    </a:lnTo>
                    <a:lnTo>
                      <a:pt x="5672" y="1569"/>
                    </a:lnTo>
                    <a:lnTo>
                      <a:pt x="5636" y="1508"/>
                    </a:lnTo>
                    <a:lnTo>
                      <a:pt x="5597" y="1447"/>
                    </a:lnTo>
                    <a:lnTo>
                      <a:pt x="5558" y="1386"/>
                    </a:lnTo>
                    <a:lnTo>
                      <a:pt x="5517" y="1328"/>
                    </a:lnTo>
                    <a:lnTo>
                      <a:pt x="5474" y="1269"/>
                    </a:lnTo>
                    <a:lnTo>
                      <a:pt x="5430" y="1212"/>
                    </a:lnTo>
                    <a:lnTo>
                      <a:pt x="5385" y="1155"/>
                    </a:lnTo>
                    <a:lnTo>
                      <a:pt x="5338" y="1100"/>
                    </a:lnTo>
                    <a:lnTo>
                      <a:pt x="5289" y="1047"/>
                    </a:lnTo>
                    <a:lnTo>
                      <a:pt x="5240" y="994"/>
                    </a:lnTo>
                    <a:lnTo>
                      <a:pt x="5189" y="941"/>
                    </a:lnTo>
                    <a:lnTo>
                      <a:pt x="5138" y="890"/>
                    </a:lnTo>
                    <a:lnTo>
                      <a:pt x="5085" y="841"/>
                    </a:lnTo>
                    <a:lnTo>
                      <a:pt x="5030" y="794"/>
                    </a:lnTo>
                    <a:lnTo>
                      <a:pt x="4974" y="747"/>
                    </a:lnTo>
                    <a:lnTo>
                      <a:pt x="4917" y="700"/>
                    </a:lnTo>
                    <a:lnTo>
                      <a:pt x="4858" y="657"/>
                    </a:lnTo>
                    <a:lnTo>
                      <a:pt x="4799" y="614"/>
                    </a:lnTo>
                    <a:lnTo>
                      <a:pt x="4738" y="573"/>
                    </a:lnTo>
                    <a:lnTo>
                      <a:pt x="4678" y="531"/>
                    </a:lnTo>
                    <a:lnTo>
                      <a:pt x="4613" y="492"/>
                    </a:lnTo>
                    <a:lnTo>
                      <a:pt x="4550" y="455"/>
                    </a:lnTo>
                    <a:lnTo>
                      <a:pt x="4484" y="420"/>
                    </a:lnTo>
                    <a:lnTo>
                      <a:pt x="4419" y="386"/>
                    </a:lnTo>
                    <a:lnTo>
                      <a:pt x="4350" y="353"/>
                    </a:lnTo>
                    <a:lnTo>
                      <a:pt x="4282" y="322"/>
                    </a:lnTo>
                    <a:lnTo>
                      <a:pt x="4213" y="292"/>
                    </a:lnTo>
                    <a:lnTo>
                      <a:pt x="4142" y="265"/>
                    </a:lnTo>
                    <a:lnTo>
                      <a:pt x="4070" y="239"/>
                    </a:lnTo>
                    <a:lnTo>
                      <a:pt x="3997" y="214"/>
                    </a:lnTo>
                    <a:lnTo>
                      <a:pt x="3923" y="190"/>
                    </a:lnTo>
                    <a:lnTo>
                      <a:pt x="3848" y="171"/>
                    </a:lnTo>
                    <a:close/>
                  </a:path>
                </a:pathLst>
              </a:custGeom>
              <a:gradFill>
                <a:gsLst>
                  <a:gs pos="0">
                    <a:srgbClr val="83A7D3"/>
                  </a:gs>
                  <a:gs pos="100000">
                    <a:srgbClr val="182E48"/>
                  </a:gs>
                </a:gsLst>
                <a:lin ang="1308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121;p2"/>
              <p:cNvSpPr/>
              <p:nvPr/>
            </p:nvSpPr>
            <p:spPr>
              <a:xfrm flipH="1">
                <a:off x="3601542" y="629741"/>
                <a:ext cx="289916" cy="289916"/>
              </a:xfrm>
              <a:custGeom>
                <a:avLst/>
                <a:gdLst/>
                <a:ahLst/>
                <a:cxnLst/>
                <a:rect l="l" t="t" r="r" b="b"/>
                <a:pathLst>
                  <a:path w="4320" h="4320" extrusionOk="0">
                    <a:moveTo>
                      <a:pt x="4245" y="2719"/>
                    </a:moveTo>
                    <a:lnTo>
                      <a:pt x="4245" y="2719"/>
                    </a:lnTo>
                    <a:lnTo>
                      <a:pt x="4231" y="2773"/>
                    </a:lnTo>
                    <a:lnTo>
                      <a:pt x="4215" y="2826"/>
                    </a:lnTo>
                    <a:lnTo>
                      <a:pt x="4197" y="2878"/>
                    </a:lnTo>
                    <a:lnTo>
                      <a:pt x="4178" y="2930"/>
                    </a:lnTo>
                    <a:lnTo>
                      <a:pt x="4158" y="2980"/>
                    </a:lnTo>
                    <a:lnTo>
                      <a:pt x="4138" y="3031"/>
                    </a:lnTo>
                    <a:lnTo>
                      <a:pt x="4115" y="3080"/>
                    </a:lnTo>
                    <a:lnTo>
                      <a:pt x="4091" y="3128"/>
                    </a:lnTo>
                    <a:lnTo>
                      <a:pt x="4067" y="3176"/>
                    </a:lnTo>
                    <a:lnTo>
                      <a:pt x="4040" y="3223"/>
                    </a:lnTo>
                    <a:lnTo>
                      <a:pt x="4014" y="3269"/>
                    </a:lnTo>
                    <a:lnTo>
                      <a:pt x="3986" y="3315"/>
                    </a:lnTo>
                    <a:lnTo>
                      <a:pt x="3958" y="3359"/>
                    </a:lnTo>
                    <a:lnTo>
                      <a:pt x="3927" y="3402"/>
                    </a:lnTo>
                    <a:lnTo>
                      <a:pt x="3897" y="3445"/>
                    </a:lnTo>
                    <a:lnTo>
                      <a:pt x="3865" y="3488"/>
                    </a:lnTo>
                    <a:lnTo>
                      <a:pt x="3831" y="3528"/>
                    </a:lnTo>
                    <a:lnTo>
                      <a:pt x="3798" y="3569"/>
                    </a:lnTo>
                    <a:lnTo>
                      <a:pt x="3763" y="3608"/>
                    </a:lnTo>
                    <a:lnTo>
                      <a:pt x="3727" y="3646"/>
                    </a:lnTo>
                    <a:lnTo>
                      <a:pt x="3691" y="3683"/>
                    </a:lnTo>
                    <a:lnTo>
                      <a:pt x="3654" y="3719"/>
                    </a:lnTo>
                    <a:lnTo>
                      <a:pt x="3617" y="3755"/>
                    </a:lnTo>
                    <a:lnTo>
                      <a:pt x="3577" y="3790"/>
                    </a:lnTo>
                    <a:lnTo>
                      <a:pt x="3538" y="3823"/>
                    </a:lnTo>
                    <a:lnTo>
                      <a:pt x="3497" y="3857"/>
                    </a:lnTo>
                    <a:lnTo>
                      <a:pt x="3456" y="3887"/>
                    </a:lnTo>
                    <a:lnTo>
                      <a:pt x="3414" y="3918"/>
                    </a:lnTo>
                    <a:lnTo>
                      <a:pt x="3372" y="3948"/>
                    </a:lnTo>
                    <a:lnTo>
                      <a:pt x="3328" y="3976"/>
                    </a:lnTo>
                    <a:lnTo>
                      <a:pt x="3284" y="4004"/>
                    </a:lnTo>
                    <a:lnTo>
                      <a:pt x="3240" y="4030"/>
                    </a:lnTo>
                    <a:lnTo>
                      <a:pt x="3195" y="4055"/>
                    </a:lnTo>
                    <a:lnTo>
                      <a:pt x="3149" y="4080"/>
                    </a:lnTo>
                    <a:lnTo>
                      <a:pt x="3103" y="4103"/>
                    </a:lnTo>
                    <a:lnTo>
                      <a:pt x="3056" y="4126"/>
                    </a:lnTo>
                    <a:lnTo>
                      <a:pt x="3008" y="4146"/>
                    </a:lnTo>
                    <a:lnTo>
                      <a:pt x="2960" y="4166"/>
                    </a:lnTo>
                    <a:lnTo>
                      <a:pt x="2912" y="4184"/>
                    </a:lnTo>
                    <a:lnTo>
                      <a:pt x="2863" y="4203"/>
                    </a:lnTo>
                    <a:lnTo>
                      <a:pt x="2814" y="4219"/>
                    </a:lnTo>
                    <a:lnTo>
                      <a:pt x="2765" y="4233"/>
                    </a:lnTo>
                    <a:lnTo>
                      <a:pt x="2714" y="4248"/>
                    </a:lnTo>
                    <a:lnTo>
                      <a:pt x="2663" y="4260"/>
                    </a:lnTo>
                    <a:lnTo>
                      <a:pt x="2613" y="4272"/>
                    </a:lnTo>
                    <a:lnTo>
                      <a:pt x="2561" y="4283"/>
                    </a:lnTo>
                    <a:lnTo>
                      <a:pt x="2509" y="4292"/>
                    </a:lnTo>
                    <a:lnTo>
                      <a:pt x="2457" y="4300"/>
                    </a:lnTo>
                    <a:lnTo>
                      <a:pt x="2405" y="4307"/>
                    </a:lnTo>
                    <a:lnTo>
                      <a:pt x="2353" y="4312"/>
                    </a:lnTo>
                    <a:lnTo>
                      <a:pt x="2300" y="4316"/>
                    </a:lnTo>
                    <a:lnTo>
                      <a:pt x="2247" y="4319"/>
                    </a:lnTo>
                    <a:lnTo>
                      <a:pt x="2193" y="4320"/>
                    </a:lnTo>
                    <a:lnTo>
                      <a:pt x="2140" y="4320"/>
                    </a:lnTo>
                    <a:lnTo>
                      <a:pt x="2087" y="4319"/>
                    </a:lnTo>
                    <a:lnTo>
                      <a:pt x="2033" y="4316"/>
                    </a:lnTo>
                    <a:lnTo>
                      <a:pt x="1979" y="4312"/>
                    </a:lnTo>
                    <a:lnTo>
                      <a:pt x="1926" y="4307"/>
                    </a:lnTo>
                    <a:lnTo>
                      <a:pt x="1871" y="4300"/>
                    </a:lnTo>
                    <a:lnTo>
                      <a:pt x="1818" y="4292"/>
                    </a:lnTo>
                    <a:lnTo>
                      <a:pt x="1763" y="4283"/>
                    </a:lnTo>
                    <a:lnTo>
                      <a:pt x="1710" y="4272"/>
                    </a:lnTo>
                    <a:lnTo>
                      <a:pt x="1655" y="4260"/>
                    </a:lnTo>
                    <a:lnTo>
                      <a:pt x="1602" y="4245"/>
                    </a:lnTo>
                    <a:lnTo>
                      <a:pt x="1547" y="4231"/>
                    </a:lnTo>
                    <a:lnTo>
                      <a:pt x="1495" y="4215"/>
                    </a:lnTo>
                    <a:lnTo>
                      <a:pt x="1442" y="4197"/>
                    </a:lnTo>
                    <a:lnTo>
                      <a:pt x="1392" y="4178"/>
                    </a:lnTo>
                    <a:lnTo>
                      <a:pt x="1341" y="4158"/>
                    </a:lnTo>
                    <a:lnTo>
                      <a:pt x="1290" y="4136"/>
                    </a:lnTo>
                    <a:lnTo>
                      <a:pt x="1241" y="4115"/>
                    </a:lnTo>
                    <a:lnTo>
                      <a:pt x="1193" y="4091"/>
                    </a:lnTo>
                    <a:lnTo>
                      <a:pt x="1145" y="4067"/>
                    </a:lnTo>
                    <a:lnTo>
                      <a:pt x="1097" y="4040"/>
                    </a:lnTo>
                    <a:lnTo>
                      <a:pt x="1052" y="4014"/>
                    </a:lnTo>
                    <a:lnTo>
                      <a:pt x="1007" y="3986"/>
                    </a:lnTo>
                    <a:lnTo>
                      <a:pt x="961" y="3958"/>
                    </a:lnTo>
                    <a:lnTo>
                      <a:pt x="919" y="3927"/>
                    </a:lnTo>
                    <a:lnTo>
                      <a:pt x="875" y="3897"/>
                    </a:lnTo>
                    <a:lnTo>
                      <a:pt x="834" y="3865"/>
                    </a:lnTo>
                    <a:lnTo>
                      <a:pt x="792" y="3831"/>
                    </a:lnTo>
                    <a:lnTo>
                      <a:pt x="752" y="3798"/>
                    </a:lnTo>
                    <a:lnTo>
                      <a:pt x="714" y="3763"/>
                    </a:lnTo>
                    <a:lnTo>
                      <a:pt x="675" y="3727"/>
                    </a:lnTo>
                    <a:lnTo>
                      <a:pt x="638" y="3691"/>
                    </a:lnTo>
                    <a:lnTo>
                      <a:pt x="601" y="3654"/>
                    </a:lnTo>
                    <a:lnTo>
                      <a:pt x="566" y="3616"/>
                    </a:lnTo>
                    <a:lnTo>
                      <a:pt x="531" y="3577"/>
                    </a:lnTo>
                    <a:lnTo>
                      <a:pt x="497" y="3538"/>
                    </a:lnTo>
                    <a:lnTo>
                      <a:pt x="465" y="3497"/>
                    </a:lnTo>
                    <a:lnTo>
                      <a:pt x="433" y="3456"/>
                    </a:lnTo>
                    <a:lnTo>
                      <a:pt x="402" y="3414"/>
                    </a:lnTo>
                    <a:lnTo>
                      <a:pt x="373" y="3372"/>
                    </a:lnTo>
                    <a:lnTo>
                      <a:pt x="345" y="3328"/>
                    </a:lnTo>
                    <a:lnTo>
                      <a:pt x="317" y="3284"/>
                    </a:lnTo>
                    <a:lnTo>
                      <a:pt x="290" y="3240"/>
                    </a:lnTo>
                    <a:lnTo>
                      <a:pt x="265" y="3195"/>
                    </a:lnTo>
                    <a:lnTo>
                      <a:pt x="241" y="3149"/>
                    </a:lnTo>
                    <a:lnTo>
                      <a:pt x="217" y="3103"/>
                    </a:lnTo>
                    <a:lnTo>
                      <a:pt x="196" y="3056"/>
                    </a:lnTo>
                    <a:lnTo>
                      <a:pt x="174" y="3008"/>
                    </a:lnTo>
                    <a:lnTo>
                      <a:pt x="154" y="2960"/>
                    </a:lnTo>
                    <a:lnTo>
                      <a:pt x="136" y="2912"/>
                    </a:lnTo>
                    <a:lnTo>
                      <a:pt x="119" y="2863"/>
                    </a:lnTo>
                    <a:lnTo>
                      <a:pt x="103" y="2814"/>
                    </a:lnTo>
                    <a:lnTo>
                      <a:pt x="87" y="2763"/>
                    </a:lnTo>
                    <a:lnTo>
                      <a:pt x="73" y="2714"/>
                    </a:lnTo>
                    <a:lnTo>
                      <a:pt x="60" y="2663"/>
                    </a:lnTo>
                    <a:lnTo>
                      <a:pt x="48" y="2611"/>
                    </a:lnTo>
                    <a:lnTo>
                      <a:pt x="39" y="2561"/>
                    </a:lnTo>
                    <a:lnTo>
                      <a:pt x="29" y="2509"/>
                    </a:lnTo>
                    <a:lnTo>
                      <a:pt x="21" y="2457"/>
                    </a:lnTo>
                    <a:lnTo>
                      <a:pt x="15" y="2405"/>
                    </a:lnTo>
                    <a:lnTo>
                      <a:pt x="9" y="2353"/>
                    </a:lnTo>
                    <a:lnTo>
                      <a:pt x="5" y="2300"/>
                    </a:lnTo>
                    <a:lnTo>
                      <a:pt x="3" y="2247"/>
                    </a:lnTo>
                    <a:lnTo>
                      <a:pt x="1" y="2193"/>
                    </a:lnTo>
                    <a:lnTo>
                      <a:pt x="0" y="2140"/>
                    </a:lnTo>
                    <a:lnTo>
                      <a:pt x="1" y="2087"/>
                    </a:lnTo>
                    <a:lnTo>
                      <a:pt x="4" y="2033"/>
                    </a:lnTo>
                    <a:lnTo>
                      <a:pt x="8" y="1979"/>
                    </a:lnTo>
                    <a:lnTo>
                      <a:pt x="13" y="1926"/>
                    </a:lnTo>
                    <a:lnTo>
                      <a:pt x="20" y="1871"/>
                    </a:lnTo>
                    <a:lnTo>
                      <a:pt x="28" y="1818"/>
                    </a:lnTo>
                    <a:lnTo>
                      <a:pt x="37" y="1763"/>
                    </a:lnTo>
                    <a:lnTo>
                      <a:pt x="49" y="1710"/>
                    </a:lnTo>
                    <a:lnTo>
                      <a:pt x="61" y="1655"/>
                    </a:lnTo>
                    <a:lnTo>
                      <a:pt x="75" y="1602"/>
                    </a:lnTo>
                    <a:lnTo>
                      <a:pt x="89" y="1547"/>
                    </a:lnTo>
                    <a:lnTo>
                      <a:pt x="107" y="1494"/>
                    </a:lnTo>
                    <a:lnTo>
                      <a:pt x="124" y="1442"/>
                    </a:lnTo>
                    <a:lnTo>
                      <a:pt x="142" y="1392"/>
                    </a:lnTo>
                    <a:lnTo>
                      <a:pt x="162" y="1340"/>
                    </a:lnTo>
                    <a:lnTo>
                      <a:pt x="184" y="1290"/>
                    </a:lnTo>
                    <a:lnTo>
                      <a:pt x="206" y="1241"/>
                    </a:lnTo>
                    <a:lnTo>
                      <a:pt x="229" y="1192"/>
                    </a:lnTo>
                    <a:lnTo>
                      <a:pt x="254" y="1145"/>
                    </a:lnTo>
                    <a:lnTo>
                      <a:pt x="280" y="1097"/>
                    </a:lnTo>
                    <a:lnTo>
                      <a:pt x="306" y="1052"/>
                    </a:lnTo>
                    <a:lnTo>
                      <a:pt x="334" y="1007"/>
                    </a:lnTo>
                    <a:lnTo>
                      <a:pt x="364" y="961"/>
                    </a:lnTo>
                    <a:lnTo>
                      <a:pt x="393" y="918"/>
                    </a:lnTo>
                    <a:lnTo>
                      <a:pt x="425" y="875"/>
                    </a:lnTo>
                    <a:lnTo>
                      <a:pt x="457" y="834"/>
                    </a:lnTo>
                    <a:lnTo>
                      <a:pt x="489" y="792"/>
                    </a:lnTo>
                    <a:lnTo>
                      <a:pt x="522" y="752"/>
                    </a:lnTo>
                    <a:lnTo>
                      <a:pt x="557" y="712"/>
                    </a:lnTo>
                    <a:lnTo>
                      <a:pt x="593" y="675"/>
                    </a:lnTo>
                    <a:lnTo>
                      <a:pt x="629" y="638"/>
                    </a:lnTo>
                    <a:lnTo>
                      <a:pt x="666" y="601"/>
                    </a:lnTo>
                    <a:lnTo>
                      <a:pt x="704" y="565"/>
                    </a:lnTo>
                    <a:lnTo>
                      <a:pt x="743" y="531"/>
                    </a:lnTo>
                    <a:lnTo>
                      <a:pt x="783" y="497"/>
                    </a:lnTo>
                    <a:lnTo>
                      <a:pt x="823" y="465"/>
                    </a:lnTo>
                    <a:lnTo>
                      <a:pt x="864" y="433"/>
                    </a:lnTo>
                    <a:lnTo>
                      <a:pt x="907" y="402"/>
                    </a:lnTo>
                    <a:lnTo>
                      <a:pt x="949" y="373"/>
                    </a:lnTo>
                    <a:lnTo>
                      <a:pt x="992" y="344"/>
                    </a:lnTo>
                    <a:lnTo>
                      <a:pt x="1036" y="317"/>
                    </a:lnTo>
                    <a:lnTo>
                      <a:pt x="1081" y="290"/>
                    </a:lnTo>
                    <a:lnTo>
                      <a:pt x="1125" y="265"/>
                    </a:lnTo>
                    <a:lnTo>
                      <a:pt x="1172" y="241"/>
                    </a:lnTo>
                    <a:lnTo>
                      <a:pt x="1218" y="217"/>
                    </a:lnTo>
                    <a:lnTo>
                      <a:pt x="1265" y="196"/>
                    </a:lnTo>
                    <a:lnTo>
                      <a:pt x="1313" y="174"/>
                    </a:lnTo>
                    <a:lnTo>
                      <a:pt x="1361" y="154"/>
                    </a:lnTo>
                    <a:lnTo>
                      <a:pt x="1409" y="136"/>
                    </a:lnTo>
                    <a:lnTo>
                      <a:pt x="1458" y="119"/>
                    </a:lnTo>
                    <a:lnTo>
                      <a:pt x="1507" y="103"/>
                    </a:lnTo>
                    <a:lnTo>
                      <a:pt x="1557" y="87"/>
                    </a:lnTo>
                    <a:lnTo>
                      <a:pt x="1607" y="73"/>
                    </a:lnTo>
                    <a:lnTo>
                      <a:pt x="1658" y="60"/>
                    </a:lnTo>
                    <a:lnTo>
                      <a:pt x="1709" y="48"/>
                    </a:lnTo>
                    <a:lnTo>
                      <a:pt x="1760" y="37"/>
                    </a:lnTo>
                    <a:lnTo>
                      <a:pt x="1811" y="29"/>
                    </a:lnTo>
                    <a:lnTo>
                      <a:pt x="1863" y="21"/>
                    </a:lnTo>
                    <a:lnTo>
                      <a:pt x="1916" y="15"/>
                    </a:lnTo>
                    <a:lnTo>
                      <a:pt x="1968" y="9"/>
                    </a:lnTo>
                    <a:lnTo>
                      <a:pt x="2022" y="5"/>
                    </a:lnTo>
                    <a:lnTo>
                      <a:pt x="2073" y="3"/>
                    </a:lnTo>
                    <a:lnTo>
                      <a:pt x="2127" y="1"/>
                    </a:lnTo>
                    <a:lnTo>
                      <a:pt x="2180" y="0"/>
                    </a:lnTo>
                    <a:lnTo>
                      <a:pt x="2235" y="1"/>
                    </a:lnTo>
                    <a:lnTo>
                      <a:pt x="2288" y="4"/>
                    </a:lnTo>
                    <a:lnTo>
                      <a:pt x="2341" y="8"/>
                    </a:lnTo>
                    <a:lnTo>
                      <a:pt x="2396" y="13"/>
                    </a:lnTo>
                    <a:lnTo>
                      <a:pt x="2449" y="20"/>
                    </a:lnTo>
                    <a:lnTo>
                      <a:pt x="2504" y="28"/>
                    </a:lnTo>
                    <a:lnTo>
                      <a:pt x="2557" y="37"/>
                    </a:lnTo>
                    <a:lnTo>
                      <a:pt x="2611" y="48"/>
                    </a:lnTo>
                    <a:lnTo>
                      <a:pt x="2665" y="61"/>
                    </a:lnTo>
                    <a:lnTo>
                      <a:pt x="2719" y="75"/>
                    </a:lnTo>
                    <a:lnTo>
                      <a:pt x="2773" y="89"/>
                    </a:lnTo>
                    <a:lnTo>
                      <a:pt x="2826" y="107"/>
                    </a:lnTo>
                    <a:lnTo>
                      <a:pt x="2878" y="124"/>
                    </a:lnTo>
                    <a:lnTo>
                      <a:pt x="2930" y="142"/>
                    </a:lnTo>
                    <a:lnTo>
                      <a:pt x="2980" y="162"/>
                    </a:lnTo>
                    <a:lnTo>
                      <a:pt x="3031" y="184"/>
                    </a:lnTo>
                    <a:lnTo>
                      <a:pt x="3080" y="206"/>
                    </a:lnTo>
                    <a:lnTo>
                      <a:pt x="3128" y="229"/>
                    </a:lnTo>
                    <a:lnTo>
                      <a:pt x="3176" y="254"/>
                    </a:lnTo>
                    <a:lnTo>
                      <a:pt x="3223" y="280"/>
                    </a:lnTo>
                    <a:lnTo>
                      <a:pt x="3269" y="306"/>
                    </a:lnTo>
                    <a:lnTo>
                      <a:pt x="3315" y="334"/>
                    </a:lnTo>
                    <a:lnTo>
                      <a:pt x="3359" y="364"/>
                    </a:lnTo>
                    <a:lnTo>
                      <a:pt x="3402" y="393"/>
                    </a:lnTo>
                    <a:lnTo>
                      <a:pt x="3445" y="425"/>
                    </a:lnTo>
                    <a:lnTo>
                      <a:pt x="3488" y="455"/>
                    </a:lnTo>
                    <a:lnTo>
                      <a:pt x="3528" y="489"/>
                    </a:lnTo>
                    <a:lnTo>
                      <a:pt x="3569" y="522"/>
                    </a:lnTo>
                    <a:lnTo>
                      <a:pt x="3608" y="557"/>
                    </a:lnTo>
                    <a:lnTo>
                      <a:pt x="3646" y="593"/>
                    </a:lnTo>
                    <a:lnTo>
                      <a:pt x="3683" y="629"/>
                    </a:lnTo>
                    <a:lnTo>
                      <a:pt x="3719" y="666"/>
                    </a:lnTo>
                    <a:lnTo>
                      <a:pt x="3755" y="704"/>
                    </a:lnTo>
                    <a:lnTo>
                      <a:pt x="3790" y="743"/>
                    </a:lnTo>
                    <a:lnTo>
                      <a:pt x="3823" y="783"/>
                    </a:lnTo>
                    <a:lnTo>
                      <a:pt x="3857" y="823"/>
                    </a:lnTo>
                    <a:lnTo>
                      <a:pt x="3887" y="864"/>
                    </a:lnTo>
                    <a:lnTo>
                      <a:pt x="3918" y="907"/>
                    </a:lnTo>
                    <a:lnTo>
                      <a:pt x="3948" y="949"/>
                    </a:lnTo>
                    <a:lnTo>
                      <a:pt x="3976" y="992"/>
                    </a:lnTo>
                    <a:lnTo>
                      <a:pt x="4004" y="1036"/>
                    </a:lnTo>
                    <a:lnTo>
                      <a:pt x="4031" y="1080"/>
                    </a:lnTo>
                    <a:lnTo>
                      <a:pt x="4056" y="1125"/>
                    </a:lnTo>
                    <a:lnTo>
                      <a:pt x="4080" y="1172"/>
                    </a:lnTo>
                    <a:lnTo>
                      <a:pt x="4103" y="1218"/>
                    </a:lnTo>
                    <a:lnTo>
                      <a:pt x="4126" y="1265"/>
                    </a:lnTo>
                    <a:lnTo>
                      <a:pt x="4147" y="1312"/>
                    </a:lnTo>
                    <a:lnTo>
                      <a:pt x="4166" y="1360"/>
                    </a:lnTo>
                    <a:lnTo>
                      <a:pt x="4184" y="1409"/>
                    </a:lnTo>
                    <a:lnTo>
                      <a:pt x="4203" y="1458"/>
                    </a:lnTo>
                    <a:lnTo>
                      <a:pt x="4219" y="1507"/>
                    </a:lnTo>
                    <a:lnTo>
                      <a:pt x="4233" y="1557"/>
                    </a:lnTo>
                    <a:lnTo>
                      <a:pt x="4248" y="1607"/>
                    </a:lnTo>
                    <a:lnTo>
                      <a:pt x="4261" y="1658"/>
                    </a:lnTo>
                    <a:lnTo>
                      <a:pt x="4272" y="1709"/>
                    </a:lnTo>
                    <a:lnTo>
                      <a:pt x="4283" y="1759"/>
                    </a:lnTo>
                    <a:lnTo>
                      <a:pt x="4292" y="1811"/>
                    </a:lnTo>
                    <a:lnTo>
                      <a:pt x="4300" y="1863"/>
                    </a:lnTo>
                    <a:lnTo>
                      <a:pt x="4307" y="1915"/>
                    </a:lnTo>
                    <a:lnTo>
                      <a:pt x="4312" y="1968"/>
                    </a:lnTo>
                    <a:lnTo>
                      <a:pt x="4316" y="2022"/>
                    </a:lnTo>
                    <a:lnTo>
                      <a:pt x="4319" y="2073"/>
                    </a:lnTo>
                    <a:lnTo>
                      <a:pt x="4320" y="2127"/>
                    </a:lnTo>
                    <a:lnTo>
                      <a:pt x="4320" y="2180"/>
                    </a:lnTo>
                    <a:lnTo>
                      <a:pt x="4319" y="2233"/>
                    </a:lnTo>
                    <a:lnTo>
                      <a:pt x="4316" y="2288"/>
                    </a:lnTo>
                    <a:lnTo>
                      <a:pt x="4312" y="2341"/>
                    </a:lnTo>
                    <a:lnTo>
                      <a:pt x="4307" y="2396"/>
                    </a:lnTo>
                    <a:lnTo>
                      <a:pt x="4300" y="2449"/>
                    </a:lnTo>
                    <a:lnTo>
                      <a:pt x="4292" y="2504"/>
                    </a:lnTo>
                    <a:lnTo>
                      <a:pt x="4283" y="2557"/>
                    </a:lnTo>
                    <a:lnTo>
                      <a:pt x="4272" y="2611"/>
                    </a:lnTo>
                    <a:lnTo>
                      <a:pt x="4260" y="2665"/>
                    </a:lnTo>
                    <a:lnTo>
                      <a:pt x="4245" y="2719"/>
                    </a:lnTo>
                    <a:close/>
                    <a:moveTo>
                      <a:pt x="2695" y="165"/>
                    </a:moveTo>
                    <a:lnTo>
                      <a:pt x="2695" y="165"/>
                    </a:lnTo>
                    <a:lnTo>
                      <a:pt x="2643" y="152"/>
                    </a:lnTo>
                    <a:lnTo>
                      <a:pt x="2591" y="141"/>
                    </a:lnTo>
                    <a:lnTo>
                      <a:pt x="2540" y="131"/>
                    </a:lnTo>
                    <a:lnTo>
                      <a:pt x="2488" y="121"/>
                    </a:lnTo>
                    <a:lnTo>
                      <a:pt x="2437" y="113"/>
                    </a:lnTo>
                    <a:lnTo>
                      <a:pt x="2385" y="107"/>
                    </a:lnTo>
                    <a:lnTo>
                      <a:pt x="2333" y="103"/>
                    </a:lnTo>
                    <a:lnTo>
                      <a:pt x="2283" y="99"/>
                    </a:lnTo>
                    <a:lnTo>
                      <a:pt x="2231" y="96"/>
                    </a:lnTo>
                    <a:lnTo>
                      <a:pt x="2180" y="95"/>
                    </a:lnTo>
                    <a:lnTo>
                      <a:pt x="2128" y="95"/>
                    </a:lnTo>
                    <a:lnTo>
                      <a:pt x="2077" y="96"/>
                    </a:lnTo>
                    <a:lnTo>
                      <a:pt x="2027" y="99"/>
                    </a:lnTo>
                    <a:lnTo>
                      <a:pt x="1976" y="103"/>
                    </a:lnTo>
                    <a:lnTo>
                      <a:pt x="1927" y="108"/>
                    </a:lnTo>
                    <a:lnTo>
                      <a:pt x="1876" y="115"/>
                    </a:lnTo>
                    <a:lnTo>
                      <a:pt x="1827" y="121"/>
                    </a:lnTo>
                    <a:lnTo>
                      <a:pt x="1778" y="131"/>
                    </a:lnTo>
                    <a:lnTo>
                      <a:pt x="1729" y="140"/>
                    </a:lnTo>
                    <a:lnTo>
                      <a:pt x="1679" y="152"/>
                    </a:lnTo>
                    <a:lnTo>
                      <a:pt x="1631" y="164"/>
                    </a:lnTo>
                    <a:lnTo>
                      <a:pt x="1583" y="177"/>
                    </a:lnTo>
                    <a:lnTo>
                      <a:pt x="1535" y="192"/>
                    </a:lnTo>
                    <a:lnTo>
                      <a:pt x="1489" y="208"/>
                    </a:lnTo>
                    <a:lnTo>
                      <a:pt x="1441" y="224"/>
                    </a:lnTo>
                    <a:lnTo>
                      <a:pt x="1396" y="242"/>
                    </a:lnTo>
                    <a:lnTo>
                      <a:pt x="1349" y="261"/>
                    </a:lnTo>
                    <a:lnTo>
                      <a:pt x="1304" y="281"/>
                    </a:lnTo>
                    <a:lnTo>
                      <a:pt x="1258" y="302"/>
                    </a:lnTo>
                    <a:lnTo>
                      <a:pt x="1215" y="325"/>
                    </a:lnTo>
                    <a:lnTo>
                      <a:pt x="1171" y="348"/>
                    </a:lnTo>
                    <a:lnTo>
                      <a:pt x="1128" y="372"/>
                    </a:lnTo>
                    <a:lnTo>
                      <a:pt x="1085" y="397"/>
                    </a:lnTo>
                    <a:lnTo>
                      <a:pt x="1043" y="423"/>
                    </a:lnTo>
                    <a:lnTo>
                      <a:pt x="1001" y="450"/>
                    </a:lnTo>
                    <a:lnTo>
                      <a:pt x="961" y="479"/>
                    </a:lnTo>
                    <a:lnTo>
                      <a:pt x="922" y="509"/>
                    </a:lnTo>
                    <a:lnTo>
                      <a:pt x="882" y="538"/>
                    </a:lnTo>
                    <a:lnTo>
                      <a:pt x="843" y="570"/>
                    </a:lnTo>
                    <a:lnTo>
                      <a:pt x="806" y="602"/>
                    </a:lnTo>
                    <a:lnTo>
                      <a:pt x="768" y="635"/>
                    </a:lnTo>
                    <a:lnTo>
                      <a:pt x="731" y="669"/>
                    </a:lnTo>
                    <a:lnTo>
                      <a:pt x="696" y="703"/>
                    </a:lnTo>
                    <a:lnTo>
                      <a:pt x="661" y="739"/>
                    </a:lnTo>
                    <a:lnTo>
                      <a:pt x="627" y="776"/>
                    </a:lnTo>
                    <a:lnTo>
                      <a:pt x="594" y="814"/>
                    </a:lnTo>
                    <a:lnTo>
                      <a:pt x="562" y="852"/>
                    </a:lnTo>
                    <a:lnTo>
                      <a:pt x="530" y="891"/>
                    </a:lnTo>
                    <a:lnTo>
                      <a:pt x="499" y="931"/>
                    </a:lnTo>
                    <a:lnTo>
                      <a:pt x="470" y="972"/>
                    </a:lnTo>
                    <a:lnTo>
                      <a:pt x="442" y="1013"/>
                    </a:lnTo>
                    <a:lnTo>
                      <a:pt x="414" y="1056"/>
                    </a:lnTo>
                    <a:lnTo>
                      <a:pt x="388" y="1100"/>
                    </a:lnTo>
                    <a:lnTo>
                      <a:pt x="362" y="1144"/>
                    </a:lnTo>
                    <a:lnTo>
                      <a:pt x="337" y="1189"/>
                    </a:lnTo>
                    <a:lnTo>
                      <a:pt x="314" y="1234"/>
                    </a:lnTo>
                    <a:lnTo>
                      <a:pt x="292" y="1281"/>
                    </a:lnTo>
                    <a:lnTo>
                      <a:pt x="270" y="1328"/>
                    </a:lnTo>
                    <a:lnTo>
                      <a:pt x="250" y="1376"/>
                    </a:lnTo>
                    <a:lnTo>
                      <a:pt x="230" y="1425"/>
                    </a:lnTo>
                    <a:lnTo>
                      <a:pt x="213" y="1474"/>
                    </a:lnTo>
                    <a:lnTo>
                      <a:pt x="196" y="1523"/>
                    </a:lnTo>
                    <a:lnTo>
                      <a:pt x="180" y="1574"/>
                    </a:lnTo>
                    <a:lnTo>
                      <a:pt x="165" y="1626"/>
                    </a:lnTo>
                    <a:lnTo>
                      <a:pt x="152" y="1678"/>
                    </a:lnTo>
                    <a:lnTo>
                      <a:pt x="141" y="1729"/>
                    </a:lnTo>
                    <a:lnTo>
                      <a:pt x="131" y="1780"/>
                    </a:lnTo>
                    <a:lnTo>
                      <a:pt x="121" y="1832"/>
                    </a:lnTo>
                    <a:lnTo>
                      <a:pt x="113" y="1884"/>
                    </a:lnTo>
                    <a:lnTo>
                      <a:pt x="107" y="1936"/>
                    </a:lnTo>
                    <a:lnTo>
                      <a:pt x="103" y="1987"/>
                    </a:lnTo>
                    <a:lnTo>
                      <a:pt x="99" y="2039"/>
                    </a:lnTo>
                    <a:lnTo>
                      <a:pt x="96" y="2089"/>
                    </a:lnTo>
                    <a:lnTo>
                      <a:pt x="95" y="2141"/>
                    </a:lnTo>
                    <a:lnTo>
                      <a:pt x="95" y="2192"/>
                    </a:lnTo>
                    <a:lnTo>
                      <a:pt x="96" y="2243"/>
                    </a:lnTo>
                    <a:lnTo>
                      <a:pt x="99" y="2293"/>
                    </a:lnTo>
                    <a:lnTo>
                      <a:pt x="103" y="2344"/>
                    </a:lnTo>
                    <a:lnTo>
                      <a:pt x="108" y="2394"/>
                    </a:lnTo>
                    <a:lnTo>
                      <a:pt x="115" y="2444"/>
                    </a:lnTo>
                    <a:lnTo>
                      <a:pt x="121" y="2494"/>
                    </a:lnTo>
                    <a:lnTo>
                      <a:pt x="131" y="2544"/>
                    </a:lnTo>
                    <a:lnTo>
                      <a:pt x="140" y="2593"/>
                    </a:lnTo>
                    <a:lnTo>
                      <a:pt x="152" y="2641"/>
                    </a:lnTo>
                    <a:lnTo>
                      <a:pt x="164" y="2690"/>
                    </a:lnTo>
                    <a:lnTo>
                      <a:pt x="177" y="2738"/>
                    </a:lnTo>
                    <a:lnTo>
                      <a:pt x="192" y="2785"/>
                    </a:lnTo>
                    <a:lnTo>
                      <a:pt x="208" y="2833"/>
                    </a:lnTo>
                    <a:lnTo>
                      <a:pt x="224" y="2879"/>
                    </a:lnTo>
                    <a:lnTo>
                      <a:pt x="242" y="2926"/>
                    </a:lnTo>
                    <a:lnTo>
                      <a:pt x="261" y="2971"/>
                    </a:lnTo>
                    <a:lnTo>
                      <a:pt x="281" y="3016"/>
                    </a:lnTo>
                    <a:lnTo>
                      <a:pt x="302" y="3062"/>
                    </a:lnTo>
                    <a:lnTo>
                      <a:pt x="325" y="3105"/>
                    </a:lnTo>
                    <a:lnTo>
                      <a:pt x="348" y="3149"/>
                    </a:lnTo>
                    <a:lnTo>
                      <a:pt x="372" y="3193"/>
                    </a:lnTo>
                    <a:lnTo>
                      <a:pt x="397" y="3236"/>
                    </a:lnTo>
                    <a:lnTo>
                      <a:pt x="423" y="3277"/>
                    </a:lnTo>
                    <a:lnTo>
                      <a:pt x="450" y="3319"/>
                    </a:lnTo>
                    <a:lnTo>
                      <a:pt x="479" y="3360"/>
                    </a:lnTo>
                    <a:lnTo>
                      <a:pt x="509" y="3400"/>
                    </a:lnTo>
                    <a:lnTo>
                      <a:pt x="538" y="3438"/>
                    </a:lnTo>
                    <a:lnTo>
                      <a:pt x="570" y="3477"/>
                    </a:lnTo>
                    <a:lnTo>
                      <a:pt x="602" y="3516"/>
                    </a:lnTo>
                    <a:lnTo>
                      <a:pt x="635" y="3553"/>
                    </a:lnTo>
                    <a:lnTo>
                      <a:pt x="669" y="3589"/>
                    </a:lnTo>
                    <a:lnTo>
                      <a:pt x="703" y="3625"/>
                    </a:lnTo>
                    <a:lnTo>
                      <a:pt x="739" y="3659"/>
                    </a:lnTo>
                    <a:lnTo>
                      <a:pt x="776" y="3694"/>
                    </a:lnTo>
                    <a:lnTo>
                      <a:pt x="814" y="3726"/>
                    </a:lnTo>
                    <a:lnTo>
                      <a:pt x="852" y="3759"/>
                    </a:lnTo>
                    <a:lnTo>
                      <a:pt x="891" y="3790"/>
                    </a:lnTo>
                    <a:lnTo>
                      <a:pt x="932" y="3821"/>
                    </a:lnTo>
                    <a:lnTo>
                      <a:pt x="972" y="3850"/>
                    </a:lnTo>
                    <a:lnTo>
                      <a:pt x="1015" y="3879"/>
                    </a:lnTo>
                    <a:lnTo>
                      <a:pt x="1057" y="3906"/>
                    </a:lnTo>
                    <a:lnTo>
                      <a:pt x="1100" y="3932"/>
                    </a:lnTo>
                    <a:lnTo>
                      <a:pt x="1144" y="3959"/>
                    </a:lnTo>
                    <a:lnTo>
                      <a:pt x="1189" y="3983"/>
                    </a:lnTo>
                    <a:lnTo>
                      <a:pt x="1234" y="4007"/>
                    </a:lnTo>
                    <a:lnTo>
                      <a:pt x="1281" y="4030"/>
                    </a:lnTo>
                    <a:lnTo>
                      <a:pt x="1328" y="4051"/>
                    </a:lnTo>
                    <a:lnTo>
                      <a:pt x="1376" y="4071"/>
                    </a:lnTo>
                    <a:lnTo>
                      <a:pt x="1425" y="4090"/>
                    </a:lnTo>
                    <a:lnTo>
                      <a:pt x="1474" y="4108"/>
                    </a:lnTo>
                    <a:lnTo>
                      <a:pt x="1523" y="4126"/>
                    </a:lnTo>
                    <a:lnTo>
                      <a:pt x="1574" y="4140"/>
                    </a:lnTo>
                    <a:lnTo>
                      <a:pt x="1626" y="4155"/>
                    </a:lnTo>
                    <a:lnTo>
                      <a:pt x="1678" y="4168"/>
                    </a:lnTo>
                    <a:lnTo>
                      <a:pt x="1730" y="4180"/>
                    </a:lnTo>
                    <a:lnTo>
                      <a:pt x="1780" y="4191"/>
                    </a:lnTo>
                    <a:lnTo>
                      <a:pt x="1832" y="4199"/>
                    </a:lnTo>
                    <a:lnTo>
                      <a:pt x="1884" y="4207"/>
                    </a:lnTo>
                    <a:lnTo>
                      <a:pt x="1936" y="4213"/>
                    </a:lnTo>
                    <a:lnTo>
                      <a:pt x="1987" y="4219"/>
                    </a:lnTo>
                    <a:lnTo>
                      <a:pt x="2039" y="4223"/>
                    </a:lnTo>
                    <a:lnTo>
                      <a:pt x="2091" y="4224"/>
                    </a:lnTo>
                    <a:lnTo>
                      <a:pt x="2141" y="4225"/>
                    </a:lnTo>
                    <a:lnTo>
                      <a:pt x="2192" y="4225"/>
                    </a:lnTo>
                    <a:lnTo>
                      <a:pt x="2243" y="4224"/>
                    </a:lnTo>
                    <a:lnTo>
                      <a:pt x="2293" y="4221"/>
                    </a:lnTo>
                    <a:lnTo>
                      <a:pt x="2344" y="4217"/>
                    </a:lnTo>
                    <a:lnTo>
                      <a:pt x="2394" y="4212"/>
                    </a:lnTo>
                    <a:lnTo>
                      <a:pt x="2445" y="4207"/>
                    </a:lnTo>
                    <a:lnTo>
                      <a:pt x="2494" y="4199"/>
                    </a:lnTo>
                    <a:lnTo>
                      <a:pt x="2544" y="4189"/>
                    </a:lnTo>
                    <a:lnTo>
                      <a:pt x="2593" y="4180"/>
                    </a:lnTo>
                    <a:lnTo>
                      <a:pt x="2641" y="4170"/>
                    </a:lnTo>
                    <a:lnTo>
                      <a:pt x="2690" y="4156"/>
                    </a:lnTo>
                    <a:lnTo>
                      <a:pt x="2738" y="4143"/>
                    </a:lnTo>
                    <a:lnTo>
                      <a:pt x="2786" y="4130"/>
                    </a:lnTo>
                    <a:lnTo>
                      <a:pt x="2833" y="4114"/>
                    </a:lnTo>
                    <a:lnTo>
                      <a:pt x="2879" y="4096"/>
                    </a:lnTo>
                    <a:lnTo>
                      <a:pt x="2926" y="4079"/>
                    </a:lnTo>
                    <a:lnTo>
                      <a:pt x="2971" y="4059"/>
                    </a:lnTo>
                    <a:lnTo>
                      <a:pt x="3016" y="4039"/>
                    </a:lnTo>
                    <a:lnTo>
                      <a:pt x="3062" y="4019"/>
                    </a:lnTo>
                    <a:lnTo>
                      <a:pt x="3105" y="3996"/>
                    </a:lnTo>
                    <a:lnTo>
                      <a:pt x="3149" y="3972"/>
                    </a:lnTo>
                    <a:lnTo>
                      <a:pt x="3193" y="3948"/>
                    </a:lnTo>
                    <a:lnTo>
                      <a:pt x="3236" y="3923"/>
                    </a:lnTo>
                    <a:lnTo>
                      <a:pt x="3277" y="3898"/>
                    </a:lnTo>
                    <a:lnTo>
                      <a:pt x="3319" y="3870"/>
                    </a:lnTo>
                    <a:lnTo>
                      <a:pt x="3360" y="3842"/>
                    </a:lnTo>
                    <a:lnTo>
                      <a:pt x="3400" y="3813"/>
                    </a:lnTo>
                    <a:lnTo>
                      <a:pt x="3440" y="3782"/>
                    </a:lnTo>
                    <a:lnTo>
                      <a:pt x="3478" y="3751"/>
                    </a:lnTo>
                    <a:lnTo>
                      <a:pt x="3516" y="3719"/>
                    </a:lnTo>
                    <a:lnTo>
                      <a:pt x="3553" y="3686"/>
                    </a:lnTo>
                    <a:lnTo>
                      <a:pt x="3589" y="3651"/>
                    </a:lnTo>
                    <a:lnTo>
                      <a:pt x="3625" y="3617"/>
                    </a:lnTo>
                    <a:lnTo>
                      <a:pt x="3659" y="3581"/>
                    </a:lnTo>
                    <a:lnTo>
                      <a:pt x="3694" y="3545"/>
                    </a:lnTo>
                    <a:lnTo>
                      <a:pt x="3727" y="3506"/>
                    </a:lnTo>
                    <a:lnTo>
                      <a:pt x="3759" y="3469"/>
                    </a:lnTo>
                    <a:lnTo>
                      <a:pt x="3790" y="3429"/>
                    </a:lnTo>
                    <a:lnTo>
                      <a:pt x="3821" y="3389"/>
                    </a:lnTo>
                    <a:lnTo>
                      <a:pt x="3850" y="3348"/>
                    </a:lnTo>
                    <a:lnTo>
                      <a:pt x="3879" y="3307"/>
                    </a:lnTo>
                    <a:lnTo>
                      <a:pt x="3907" y="3264"/>
                    </a:lnTo>
                    <a:lnTo>
                      <a:pt x="3934" y="3220"/>
                    </a:lnTo>
                    <a:lnTo>
                      <a:pt x="3959" y="3176"/>
                    </a:lnTo>
                    <a:lnTo>
                      <a:pt x="3983" y="3132"/>
                    </a:lnTo>
                    <a:lnTo>
                      <a:pt x="4007" y="3086"/>
                    </a:lnTo>
                    <a:lnTo>
                      <a:pt x="4030" y="3039"/>
                    </a:lnTo>
                    <a:lnTo>
                      <a:pt x="4051" y="2992"/>
                    </a:lnTo>
                    <a:lnTo>
                      <a:pt x="4071" y="2944"/>
                    </a:lnTo>
                    <a:lnTo>
                      <a:pt x="4090" y="2896"/>
                    </a:lnTo>
                    <a:lnTo>
                      <a:pt x="4108" y="2847"/>
                    </a:lnTo>
                    <a:lnTo>
                      <a:pt x="4126" y="2797"/>
                    </a:lnTo>
                    <a:lnTo>
                      <a:pt x="4140" y="2746"/>
                    </a:lnTo>
                    <a:lnTo>
                      <a:pt x="4155" y="2695"/>
                    </a:lnTo>
                    <a:lnTo>
                      <a:pt x="4168" y="2643"/>
                    </a:lnTo>
                    <a:lnTo>
                      <a:pt x="4180" y="2591"/>
                    </a:lnTo>
                    <a:lnTo>
                      <a:pt x="4191" y="2540"/>
                    </a:lnTo>
                    <a:lnTo>
                      <a:pt x="4200" y="2488"/>
                    </a:lnTo>
                    <a:lnTo>
                      <a:pt x="4207" y="2437"/>
                    </a:lnTo>
                    <a:lnTo>
                      <a:pt x="4213" y="2385"/>
                    </a:lnTo>
                    <a:lnTo>
                      <a:pt x="4219" y="2333"/>
                    </a:lnTo>
                    <a:lnTo>
                      <a:pt x="4223" y="2283"/>
                    </a:lnTo>
                    <a:lnTo>
                      <a:pt x="4225" y="2231"/>
                    </a:lnTo>
                    <a:lnTo>
                      <a:pt x="4225" y="2180"/>
                    </a:lnTo>
                    <a:lnTo>
                      <a:pt x="4225" y="2128"/>
                    </a:lnTo>
                    <a:lnTo>
                      <a:pt x="4224" y="2077"/>
                    </a:lnTo>
                    <a:lnTo>
                      <a:pt x="4221" y="2027"/>
                    </a:lnTo>
                    <a:lnTo>
                      <a:pt x="4217" y="1976"/>
                    </a:lnTo>
                    <a:lnTo>
                      <a:pt x="4213" y="1926"/>
                    </a:lnTo>
                    <a:lnTo>
                      <a:pt x="4207" y="1876"/>
                    </a:lnTo>
                    <a:lnTo>
                      <a:pt x="4199" y="1827"/>
                    </a:lnTo>
                    <a:lnTo>
                      <a:pt x="4191" y="1778"/>
                    </a:lnTo>
                    <a:lnTo>
                      <a:pt x="4180" y="1729"/>
                    </a:lnTo>
                    <a:lnTo>
                      <a:pt x="4170" y="1679"/>
                    </a:lnTo>
                    <a:lnTo>
                      <a:pt x="4158" y="1631"/>
                    </a:lnTo>
                    <a:lnTo>
                      <a:pt x="4144" y="1583"/>
                    </a:lnTo>
                    <a:lnTo>
                      <a:pt x="4130" y="1535"/>
                    </a:lnTo>
                    <a:lnTo>
                      <a:pt x="4114" y="1489"/>
                    </a:lnTo>
                    <a:lnTo>
                      <a:pt x="4096" y="1441"/>
                    </a:lnTo>
                    <a:lnTo>
                      <a:pt x="4079" y="1396"/>
                    </a:lnTo>
                    <a:lnTo>
                      <a:pt x="4060" y="1349"/>
                    </a:lnTo>
                    <a:lnTo>
                      <a:pt x="4040" y="1304"/>
                    </a:lnTo>
                    <a:lnTo>
                      <a:pt x="4019" y="1258"/>
                    </a:lnTo>
                    <a:lnTo>
                      <a:pt x="3996" y="1215"/>
                    </a:lnTo>
                    <a:lnTo>
                      <a:pt x="3974" y="1171"/>
                    </a:lnTo>
                    <a:lnTo>
                      <a:pt x="3948" y="1128"/>
                    </a:lnTo>
                    <a:lnTo>
                      <a:pt x="3923" y="1085"/>
                    </a:lnTo>
                    <a:lnTo>
                      <a:pt x="3898" y="1043"/>
                    </a:lnTo>
                    <a:lnTo>
                      <a:pt x="3870" y="1001"/>
                    </a:lnTo>
                    <a:lnTo>
                      <a:pt x="3842" y="961"/>
                    </a:lnTo>
                    <a:lnTo>
                      <a:pt x="3813" y="922"/>
                    </a:lnTo>
                    <a:lnTo>
                      <a:pt x="3782" y="882"/>
                    </a:lnTo>
                    <a:lnTo>
                      <a:pt x="3751" y="843"/>
                    </a:lnTo>
                    <a:lnTo>
                      <a:pt x="3719" y="804"/>
                    </a:lnTo>
                    <a:lnTo>
                      <a:pt x="3686" y="768"/>
                    </a:lnTo>
                    <a:lnTo>
                      <a:pt x="3651" y="731"/>
                    </a:lnTo>
                    <a:lnTo>
                      <a:pt x="3617" y="696"/>
                    </a:lnTo>
                    <a:lnTo>
                      <a:pt x="3581" y="661"/>
                    </a:lnTo>
                    <a:lnTo>
                      <a:pt x="3545" y="627"/>
                    </a:lnTo>
                    <a:lnTo>
                      <a:pt x="3508" y="594"/>
                    </a:lnTo>
                    <a:lnTo>
                      <a:pt x="3469" y="562"/>
                    </a:lnTo>
                    <a:lnTo>
                      <a:pt x="3429" y="530"/>
                    </a:lnTo>
                    <a:lnTo>
                      <a:pt x="3389" y="499"/>
                    </a:lnTo>
                    <a:lnTo>
                      <a:pt x="3348" y="470"/>
                    </a:lnTo>
                    <a:lnTo>
                      <a:pt x="3307" y="442"/>
                    </a:lnTo>
                    <a:lnTo>
                      <a:pt x="3264" y="414"/>
                    </a:lnTo>
                    <a:lnTo>
                      <a:pt x="3221" y="388"/>
                    </a:lnTo>
                    <a:lnTo>
                      <a:pt x="3176" y="362"/>
                    </a:lnTo>
                    <a:lnTo>
                      <a:pt x="3132" y="337"/>
                    </a:lnTo>
                    <a:lnTo>
                      <a:pt x="3086" y="314"/>
                    </a:lnTo>
                    <a:lnTo>
                      <a:pt x="3040" y="292"/>
                    </a:lnTo>
                    <a:lnTo>
                      <a:pt x="2992" y="270"/>
                    </a:lnTo>
                    <a:lnTo>
                      <a:pt x="2944" y="249"/>
                    </a:lnTo>
                    <a:lnTo>
                      <a:pt x="2896" y="230"/>
                    </a:lnTo>
                    <a:lnTo>
                      <a:pt x="2847" y="213"/>
                    </a:lnTo>
                    <a:lnTo>
                      <a:pt x="2797" y="196"/>
                    </a:lnTo>
                    <a:lnTo>
                      <a:pt x="2746" y="180"/>
                    </a:lnTo>
                    <a:lnTo>
                      <a:pt x="2695" y="165"/>
                    </a:lnTo>
                    <a:close/>
                  </a:path>
                </a:pathLst>
              </a:custGeom>
              <a:gradFill>
                <a:gsLst>
                  <a:gs pos="0">
                    <a:srgbClr val="83A7D3"/>
                  </a:gs>
                  <a:gs pos="100000">
                    <a:srgbClr val="182E48"/>
                  </a:gs>
                </a:gsLst>
                <a:lin ang="816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2" name="Google Shape;122;p2"/>
            <p:cNvSpPr/>
            <p:nvPr/>
          </p:nvSpPr>
          <p:spPr>
            <a:xfrm>
              <a:off x="3266923" y="285751"/>
              <a:ext cx="1205075" cy="977796"/>
            </a:xfrm>
            <a:prstGeom prst="rect">
              <a:avLst/>
            </a:prstGeom>
          </p:spPr>
        </p:sp>
        <p:sp>
          <p:nvSpPr>
            <p:cNvPr id="123" name="Google Shape;123;p2"/>
            <p:cNvSpPr/>
            <p:nvPr/>
          </p:nvSpPr>
          <p:spPr>
            <a:xfrm>
              <a:off x="3097226" y="899298"/>
              <a:ext cx="1275651" cy="382695"/>
            </a:xfrm>
            <a:prstGeom prst="rect">
              <a:avLst/>
            </a:prstGeom>
            <a:noFill/>
            <a:ln>
              <a:noFill/>
            </a:ln>
          </p:spPr>
          <p:txBody>
            <a:bodyPr spcFirstLastPara="1" wrap="square" lIns="45700" tIns="18275" rIns="27425" bIns="18275" anchor="t" anchorCtr="0">
              <a:noAutofit/>
            </a:bodyPr>
            <a:lstStyle/>
            <a:p>
              <a:pPr marL="0" marR="0" lvl="0" indent="0" algn="ctr" rtl="0">
                <a:lnSpc>
                  <a:spcPct val="85000"/>
                </a:lnSpc>
                <a:spcBef>
                  <a:spcPts val="0"/>
                </a:spcBef>
                <a:spcAft>
                  <a:spcPts val="0"/>
                </a:spcAft>
                <a:buNone/>
              </a:pPr>
              <a:endParaRPr sz="1200">
                <a:solidFill>
                  <a:srgbClr val="FFFFFF"/>
                </a:solidFill>
                <a:latin typeface="Arial Narrow"/>
                <a:ea typeface="Arial Narrow"/>
                <a:cs typeface="Arial Narrow"/>
                <a:sym typeface="Arial Narrow"/>
              </a:endParaRPr>
            </a:p>
          </p:txBody>
        </p:sp>
      </p:grpSp>
      <p:sp>
        <p:nvSpPr>
          <p:cNvPr id="124" name="Google Shape;124;p2"/>
          <p:cNvSpPr/>
          <p:nvPr/>
        </p:nvSpPr>
        <p:spPr>
          <a:xfrm>
            <a:off x="1044346" y="3310922"/>
            <a:ext cx="9924900" cy="642600"/>
          </a:xfrm>
          <a:prstGeom prst="rect">
            <a:avLst/>
          </a:prstGeom>
          <a:gradFill>
            <a:gsLst>
              <a:gs pos="0">
                <a:srgbClr val="5F82CA"/>
              </a:gs>
              <a:gs pos="50000">
                <a:srgbClr val="3C70CA"/>
              </a:gs>
              <a:gs pos="100000">
                <a:srgbClr val="2E60B9"/>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Hệ thống điều khiển</a:t>
            </a:r>
            <a:endParaRPr sz="2400" b="1">
              <a:solidFill>
                <a:schemeClr val="lt1"/>
              </a:solidFill>
              <a:latin typeface="Arial"/>
              <a:ea typeface="Arial"/>
              <a:cs typeface="Arial"/>
              <a:sym typeface="Arial"/>
            </a:endParaRPr>
          </a:p>
        </p:txBody>
      </p:sp>
      <p:grpSp>
        <p:nvGrpSpPr>
          <p:cNvPr id="125" name="Google Shape;125;p2"/>
          <p:cNvGrpSpPr/>
          <p:nvPr/>
        </p:nvGrpSpPr>
        <p:grpSpPr>
          <a:xfrm>
            <a:off x="586854" y="3254013"/>
            <a:ext cx="928710" cy="928709"/>
            <a:chOff x="2971800" y="0"/>
            <a:chExt cx="1549400" cy="1549398"/>
          </a:xfrm>
        </p:grpSpPr>
        <p:grpSp>
          <p:nvGrpSpPr>
            <p:cNvPr id="126" name="Google Shape;126;p2"/>
            <p:cNvGrpSpPr/>
            <p:nvPr/>
          </p:nvGrpSpPr>
          <p:grpSpPr>
            <a:xfrm>
              <a:off x="2971800" y="0"/>
              <a:ext cx="1549400" cy="1549398"/>
              <a:chOff x="2971800" y="0"/>
              <a:chExt cx="1549400" cy="1549398"/>
            </a:xfrm>
          </p:grpSpPr>
          <p:sp>
            <p:nvSpPr>
              <p:cNvPr id="127" name="Google Shape;127;p2"/>
              <p:cNvSpPr/>
              <p:nvPr/>
            </p:nvSpPr>
            <p:spPr>
              <a:xfrm>
                <a:off x="2971800" y="0"/>
                <a:ext cx="1549400" cy="1549398"/>
              </a:xfrm>
              <a:custGeom>
                <a:avLst/>
                <a:gdLst/>
                <a:ahLst/>
                <a:cxnLst/>
                <a:rect l="l" t="t" r="r" b="b"/>
                <a:pathLst>
                  <a:path w="5950" h="5950" extrusionOk="0">
                    <a:moveTo>
                      <a:pt x="5840" y="3106"/>
                    </a:moveTo>
                    <a:lnTo>
                      <a:pt x="5840" y="3106"/>
                    </a:lnTo>
                    <a:lnTo>
                      <a:pt x="5808" y="3091"/>
                    </a:lnTo>
                    <a:lnTo>
                      <a:pt x="5780" y="3078"/>
                    </a:lnTo>
                    <a:lnTo>
                      <a:pt x="5727" y="3058"/>
                    </a:lnTo>
                    <a:lnTo>
                      <a:pt x="5685" y="3044"/>
                    </a:lnTo>
                    <a:lnTo>
                      <a:pt x="5650" y="3034"/>
                    </a:lnTo>
                    <a:lnTo>
                      <a:pt x="5650" y="3034"/>
                    </a:lnTo>
                    <a:lnTo>
                      <a:pt x="5650" y="2976"/>
                    </a:lnTo>
                    <a:lnTo>
                      <a:pt x="5650" y="2917"/>
                    </a:lnTo>
                    <a:lnTo>
                      <a:pt x="5650" y="2917"/>
                    </a:lnTo>
                    <a:lnTo>
                      <a:pt x="5685" y="2908"/>
                    </a:lnTo>
                    <a:lnTo>
                      <a:pt x="5727" y="2894"/>
                    </a:lnTo>
                    <a:lnTo>
                      <a:pt x="5780" y="2872"/>
                    </a:lnTo>
                    <a:lnTo>
                      <a:pt x="5808" y="2859"/>
                    </a:lnTo>
                    <a:lnTo>
                      <a:pt x="5840" y="2844"/>
                    </a:lnTo>
                    <a:lnTo>
                      <a:pt x="5840" y="2844"/>
                    </a:lnTo>
                    <a:lnTo>
                      <a:pt x="5879" y="2824"/>
                    </a:lnTo>
                    <a:lnTo>
                      <a:pt x="5907" y="2808"/>
                    </a:lnTo>
                    <a:lnTo>
                      <a:pt x="5927" y="2793"/>
                    </a:lnTo>
                    <a:lnTo>
                      <a:pt x="5935" y="2786"/>
                    </a:lnTo>
                    <a:lnTo>
                      <a:pt x="5940" y="2780"/>
                    </a:lnTo>
                    <a:lnTo>
                      <a:pt x="5945" y="2773"/>
                    </a:lnTo>
                    <a:lnTo>
                      <a:pt x="5947" y="2767"/>
                    </a:lnTo>
                    <a:lnTo>
                      <a:pt x="5950" y="2760"/>
                    </a:lnTo>
                    <a:lnTo>
                      <a:pt x="5950" y="2752"/>
                    </a:lnTo>
                    <a:lnTo>
                      <a:pt x="5950" y="2735"/>
                    </a:lnTo>
                    <a:lnTo>
                      <a:pt x="5948" y="2715"/>
                    </a:lnTo>
                    <a:lnTo>
                      <a:pt x="5948" y="2715"/>
                    </a:lnTo>
                    <a:lnTo>
                      <a:pt x="5947" y="2696"/>
                    </a:lnTo>
                    <a:lnTo>
                      <a:pt x="5943" y="2679"/>
                    </a:lnTo>
                    <a:lnTo>
                      <a:pt x="5942" y="2671"/>
                    </a:lnTo>
                    <a:lnTo>
                      <a:pt x="5938" y="2664"/>
                    </a:lnTo>
                    <a:lnTo>
                      <a:pt x="5935" y="2659"/>
                    </a:lnTo>
                    <a:lnTo>
                      <a:pt x="5929" y="2653"/>
                    </a:lnTo>
                    <a:lnTo>
                      <a:pt x="5922" y="2648"/>
                    </a:lnTo>
                    <a:lnTo>
                      <a:pt x="5914" y="2643"/>
                    </a:lnTo>
                    <a:lnTo>
                      <a:pt x="5892" y="2631"/>
                    </a:lnTo>
                    <a:lnTo>
                      <a:pt x="5861" y="2620"/>
                    </a:lnTo>
                    <a:lnTo>
                      <a:pt x="5818" y="2607"/>
                    </a:lnTo>
                    <a:lnTo>
                      <a:pt x="5818" y="2607"/>
                    </a:lnTo>
                    <a:lnTo>
                      <a:pt x="5785" y="2597"/>
                    </a:lnTo>
                    <a:lnTo>
                      <a:pt x="5755" y="2590"/>
                    </a:lnTo>
                    <a:lnTo>
                      <a:pt x="5699" y="2579"/>
                    </a:lnTo>
                    <a:lnTo>
                      <a:pt x="5655" y="2572"/>
                    </a:lnTo>
                    <a:lnTo>
                      <a:pt x="5619" y="2569"/>
                    </a:lnTo>
                    <a:lnTo>
                      <a:pt x="5619" y="2569"/>
                    </a:lnTo>
                    <a:lnTo>
                      <a:pt x="5609" y="2511"/>
                    </a:lnTo>
                    <a:lnTo>
                      <a:pt x="5599" y="2453"/>
                    </a:lnTo>
                    <a:lnTo>
                      <a:pt x="5599" y="2453"/>
                    </a:lnTo>
                    <a:lnTo>
                      <a:pt x="5630" y="2439"/>
                    </a:lnTo>
                    <a:lnTo>
                      <a:pt x="5671" y="2417"/>
                    </a:lnTo>
                    <a:lnTo>
                      <a:pt x="5719" y="2387"/>
                    </a:lnTo>
                    <a:lnTo>
                      <a:pt x="5746" y="2369"/>
                    </a:lnTo>
                    <a:lnTo>
                      <a:pt x="5774" y="2349"/>
                    </a:lnTo>
                    <a:lnTo>
                      <a:pt x="5774" y="2349"/>
                    </a:lnTo>
                    <a:lnTo>
                      <a:pt x="5808" y="2323"/>
                    </a:lnTo>
                    <a:lnTo>
                      <a:pt x="5833" y="2300"/>
                    </a:lnTo>
                    <a:lnTo>
                      <a:pt x="5851" y="2284"/>
                    </a:lnTo>
                    <a:lnTo>
                      <a:pt x="5858" y="2275"/>
                    </a:lnTo>
                    <a:lnTo>
                      <a:pt x="5861" y="2267"/>
                    </a:lnTo>
                    <a:lnTo>
                      <a:pt x="5864" y="2260"/>
                    </a:lnTo>
                    <a:lnTo>
                      <a:pt x="5866" y="2254"/>
                    </a:lnTo>
                    <a:lnTo>
                      <a:pt x="5866" y="2246"/>
                    </a:lnTo>
                    <a:lnTo>
                      <a:pt x="5866" y="2239"/>
                    </a:lnTo>
                    <a:lnTo>
                      <a:pt x="5863" y="2223"/>
                    </a:lnTo>
                    <a:lnTo>
                      <a:pt x="5858" y="2203"/>
                    </a:lnTo>
                    <a:lnTo>
                      <a:pt x="5858" y="2203"/>
                    </a:lnTo>
                    <a:lnTo>
                      <a:pt x="5853" y="2183"/>
                    </a:lnTo>
                    <a:lnTo>
                      <a:pt x="5848" y="2168"/>
                    </a:lnTo>
                    <a:lnTo>
                      <a:pt x="5843" y="2162"/>
                    </a:lnTo>
                    <a:lnTo>
                      <a:pt x="5840" y="2155"/>
                    </a:lnTo>
                    <a:lnTo>
                      <a:pt x="5835" y="2150"/>
                    </a:lnTo>
                    <a:lnTo>
                      <a:pt x="5828" y="2145"/>
                    </a:lnTo>
                    <a:lnTo>
                      <a:pt x="5821" y="2140"/>
                    </a:lnTo>
                    <a:lnTo>
                      <a:pt x="5812" y="2137"/>
                    </a:lnTo>
                    <a:lnTo>
                      <a:pt x="5788" y="2130"/>
                    </a:lnTo>
                    <a:lnTo>
                      <a:pt x="5755" y="2124"/>
                    </a:lnTo>
                    <a:lnTo>
                      <a:pt x="5711" y="2119"/>
                    </a:lnTo>
                    <a:lnTo>
                      <a:pt x="5711" y="2119"/>
                    </a:lnTo>
                    <a:lnTo>
                      <a:pt x="5676" y="2115"/>
                    </a:lnTo>
                    <a:lnTo>
                      <a:pt x="5645" y="2112"/>
                    </a:lnTo>
                    <a:lnTo>
                      <a:pt x="5589" y="2110"/>
                    </a:lnTo>
                    <a:lnTo>
                      <a:pt x="5543" y="2112"/>
                    </a:lnTo>
                    <a:lnTo>
                      <a:pt x="5508" y="2115"/>
                    </a:lnTo>
                    <a:lnTo>
                      <a:pt x="5508" y="2115"/>
                    </a:lnTo>
                    <a:lnTo>
                      <a:pt x="5488" y="2061"/>
                    </a:lnTo>
                    <a:lnTo>
                      <a:pt x="5467" y="2007"/>
                    </a:lnTo>
                    <a:lnTo>
                      <a:pt x="5467" y="2007"/>
                    </a:lnTo>
                    <a:lnTo>
                      <a:pt x="5497" y="1987"/>
                    </a:lnTo>
                    <a:lnTo>
                      <a:pt x="5533" y="1957"/>
                    </a:lnTo>
                    <a:lnTo>
                      <a:pt x="5574" y="1921"/>
                    </a:lnTo>
                    <a:lnTo>
                      <a:pt x="5597" y="1898"/>
                    </a:lnTo>
                    <a:lnTo>
                      <a:pt x="5622" y="1873"/>
                    </a:lnTo>
                    <a:lnTo>
                      <a:pt x="5622" y="1873"/>
                    </a:lnTo>
                    <a:lnTo>
                      <a:pt x="5652" y="1840"/>
                    </a:lnTo>
                    <a:lnTo>
                      <a:pt x="5673" y="1815"/>
                    </a:lnTo>
                    <a:lnTo>
                      <a:pt x="5688" y="1794"/>
                    </a:lnTo>
                    <a:lnTo>
                      <a:pt x="5691" y="1786"/>
                    </a:lnTo>
                    <a:lnTo>
                      <a:pt x="5694" y="1777"/>
                    </a:lnTo>
                    <a:lnTo>
                      <a:pt x="5696" y="1769"/>
                    </a:lnTo>
                    <a:lnTo>
                      <a:pt x="5696" y="1763"/>
                    </a:lnTo>
                    <a:lnTo>
                      <a:pt x="5696" y="1756"/>
                    </a:lnTo>
                    <a:lnTo>
                      <a:pt x="5694" y="1748"/>
                    </a:lnTo>
                    <a:lnTo>
                      <a:pt x="5688" y="1733"/>
                    </a:lnTo>
                    <a:lnTo>
                      <a:pt x="5680" y="1715"/>
                    </a:lnTo>
                    <a:lnTo>
                      <a:pt x="5680" y="1715"/>
                    </a:lnTo>
                    <a:lnTo>
                      <a:pt x="5671" y="1695"/>
                    </a:lnTo>
                    <a:lnTo>
                      <a:pt x="5663" y="1682"/>
                    </a:lnTo>
                    <a:lnTo>
                      <a:pt x="5658" y="1675"/>
                    </a:lnTo>
                    <a:lnTo>
                      <a:pt x="5653" y="1670"/>
                    </a:lnTo>
                    <a:lnTo>
                      <a:pt x="5648" y="1665"/>
                    </a:lnTo>
                    <a:lnTo>
                      <a:pt x="5642" y="1662"/>
                    </a:lnTo>
                    <a:lnTo>
                      <a:pt x="5633" y="1659"/>
                    </a:lnTo>
                    <a:lnTo>
                      <a:pt x="5624" y="1657"/>
                    </a:lnTo>
                    <a:lnTo>
                      <a:pt x="5599" y="1655"/>
                    </a:lnTo>
                    <a:lnTo>
                      <a:pt x="5566" y="1654"/>
                    </a:lnTo>
                    <a:lnTo>
                      <a:pt x="5521" y="1657"/>
                    </a:lnTo>
                    <a:lnTo>
                      <a:pt x="5521" y="1657"/>
                    </a:lnTo>
                    <a:lnTo>
                      <a:pt x="5487" y="1659"/>
                    </a:lnTo>
                    <a:lnTo>
                      <a:pt x="5454" y="1662"/>
                    </a:lnTo>
                    <a:lnTo>
                      <a:pt x="5398" y="1670"/>
                    </a:lnTo>
                    <a:lnTo>
                      <a:pt x="5353" y="1680"/>
                    </a:lnTo>
                    <a:lnTo>
                      <a:pt x="5319" y="1690"/>
                    </a:lnTo>
                    <a:lnTo>
                      <a:pt x="5319" y="1690"/>
                    </a:lnTo>
                    <a:lnTo>
                      <a:pt x="5290" y="1639"/>
                    </a:lnTo>
                    <a:lnTo>
                      <a:pt x="5261" y="1589"/>
                    </a:lnTo>
                    <a:lnTo>
                      <a:pt x="5261" y="1589"/>
                    </a:lnTo>
                    <a:lnTo>
                      <a:pt x="5286" y="1563"/>
                    </a:lnTo>
                    <a:lnTo>
                      <a:pt x="5317" y="1530"/>
                    </a:lnTo>
                    <a:lnTo>
                      <a:pt x="5352" y="1486"/>
                    </a:lnTo>
                    <a:lnTo>
                      <a:pt x="5371" y="1459"/>
                    </a:lnTo>
                    <a:lnTo>
                      <a:pt x="5391" y="1429"/>
                    </a:lnTo>
                    <a:lnTo>
                      <a:pt x="5391" y="1429"/>
                    </a:lnTo>
                    <a:lnTo>
                      <a:pt x="5414" y="1393"/>
                    </a:lnTo>
                    <a:lnTo>
                      <a:pt x="5431" y="1364"/>
                    </a:lnTo>
                    <a:lnTo>
                      <a:pt x="5441" y="1340"/>
                    </a:lnTo>
                    <a:lnTo>
                      <a:pt x="5444" y="1332"/>
                    </a:lnTo>
                    <a:lnTo>
                      <a:pt x="5445" y="1322"/>
                    </a:lnTo>
                    <a:lnTo>
                      <a:pt x="5445" y="1316"/>
                    </a:lnTo>
                    <a:lnTo>
                      <a:pt x="5444" y="1307"/>
                    </a:lnTo>
                    <a:lnTo>
                      <a:pt x="5442" y="1301"/>
                    </a:lnTo>
                    <a:lnTo>
                      <a:pt x="5441" y="1294"/>
                    </a:lnTo>
                    <a:lnTo>
                      <a:pt x="5431" y="1279"/>
                    </a:lnTo>
                    <a:lnTo>
                      <a:pt x="5419" y="1263"/>
                    </a:lnTo>
                    <a:lnTo>
                      <a:pt x="5419" y="1263"/>
                    </a:lnTo>
                    <a:lnTo>
                      <a:pt x="5408" y="1246"/>
                    </a:lnTo>
                    <a:lnTo>
                      <a:pt x="5398" y="1233"/>
                    </a:lnTo>
                    <a:lnTo>
                      <a:pt x="5393" y="1228"/>
                    </a:lnTo>
                    <a:lnTo>
                      <a:pt x="5386" y="1225"/>
                    </a:lnTo>
                    <a:lnTo>
                      <a:pt x="5380" y="1222"/>
                    </a:lnTo>
                    <a:lnTo>
                      <a:pt x="5373" y="1218"/>
                    </a:lnTo>
                    <a:lnTo>
                      <a:pt x="5363" y="1218"/>
                    </a:lnTo>
                    <a:lnTo>
                      <a:pt x="5355" y="1217"/>
                    </a:lnTo>
                    <a:lnTo>
                      <a:pt x="5330" y="1218"/>
                    </a:lnTo>
                    <a:lnTo>
                      <a:pt x="5297" y="1225"/>
                    </a:lnTo>
                    <a:lnTo>
                      <a:pt x="5253" y="1235"/>
                    </a:lnTo>
                    <a:lnTo>
                      <a:pt x="5253" y="1235"/>
                    </a:lnTo>
                    <a:lnTo>
                      <a:pt x="5220" y="1243"/>
                    </a:lnTo>
                    <a:lnTo>
                      <a:pt x="5188" y="1251"/>
                    </a:lnTo>
                    <a:lnTo>
                      <a:pt x="5134" y="1270"/>
                    </a:lnTo>
                    <a:lnTo>
                      <a:pt x="5091" y="1286"/>
                    </a:lnTo>
                    <a:lnTo>
                      <a:pt x="5060" y="1303"/>
                    </a:lnTo>
                    <a:lnTo>
                      <a:pt x="5060" y="1303"/>
                    </a:lnTo>
                    <a:lnTo>
                      <a:pt x="5022" y="1256"/>
                    </a:lnTo>
                    <a:lnTo>
                      <a:pt x="4985" y="1213"/>
                    </a:lnTo>
                    <a:lnTo>
                      <a:pt x="4985" y="1213"/>
                    </a:lnTo>
                    <a:lnTo>
                      <a:pt x="5005" y="1184"/>
                    </a:lnTo>
                    <a:lnTo>
                      <a:pt x="5030" y="1144"/>
                    </a:lnTo>
                    <a:lnTo>
                      <a:pt x="5056" y="1095"/>
                    </a:lnTo>
                    <a:lnTo>
                      <a:pt x="5071" y="1065"/>
                    </a:lnTo>
                    <a:lnTo>
                      <a:pt x="5084" y="1034"/>
                    </a:lnTo>
                    <a:lnTo>
                      <a:pt x="5084" y="1034"/>
                    </a:lnTo>
                    <a:lnTo>
                      <a:pt x="5103" y="993"/>
                    </a:lnTo>
                    <a:lnTo>
                      <a:pt x="5114" y="961"/>
                    </a:lnTo>
                    <a:lnTo>
                      <a:pt x="5119" y="938"/>
                    </a:lnTo>
                    <a:lnTo>
                      <a:pt x="5121" y="928"/>
                    </a:lnTo>
                    <a:lnTo>
                      <a:pt x="5121" y="918"/>
                    </a:lnTo>
                    <a:lnTo>
                      <a:pt x="5119" y="912"/>
                    </a:lnTo>
                    <a:lnTo>
                      <a:pt x="5117" y="905"/>
                    </a:lnTo>
                    <a:lnTo>
                      <a:pt x="5114" y="899"/>
                    </a:lnTo>
                    <a:lnTo>
                      <a:pt x="5111" y="892"/>
                    </a:lnTo>
                    <a:lnTo>
                      <a:pt x="5099" y="879"/>
                    </a:lnTo>
                    <a:lnTo>
                      <a:pt x="5084" y="866"/>
                    </a:lnTo>
                    <a:lnTo>
                      <a:pt x="5084" y="866"/>
                    </a:lnTo>
                    <a:lnTo>
                      <a:pt x="5071" y="851"/>
                    </a:lnTo>
                    <a:lnTo>
                      <a:pt x="5058" y="839"/>
                    </a:lnTo>
                    <a:lnTo>
                      <a:pt x="5051" y="836"/>
                    </a:lnTo>
                    <a:lnTo>
                      <a:pt x="5045" y="833"/>
                    </a:lnTo>
                    <a:lnTo>
                      <a:pt x="5038" y="831"/>
                    </a:lnTo>
                    <a:lnTo>
                      <a:pt x="5032" y="829"/>
                    </a:lnTo>
                    <a:lnTo>
                      <a:pt x="5022" y="829"/>
                    </a:lnTo>
                    <a:lnTo>
                      <a:pt x="5012" y="831"/>
                    </a:lnTo>
                    <a:lnTo>
                      <a:pt x="4989" y="838"/>
                    </a:lnTo>
                    <a:lnTo>
                      <a:pt x="4957" y="847"/>
                    </a:lnTo>
                    <a:lnTo>
                      <a:pt x="4916" y="866"/>
                    </a:lnTo>
                    <a:lnTo>
                      <a:pt x="4916" y="866"/>
                    </a:lnTo>
                    <a:lnTo>
                      <a:pt x="4885" y="879"/>
                    </a:lnTo>
                    <a:lnTo>
                      <a:pt x="4855" y="894"/>
                    </a:lnTo>
                    <a:lnTo>
                      <a:pt x="4806" y="920"/>
                    </a:lnTo>
                    <a:lnTo>
                      <a:pt x="4766" y="945"/>
                    </a:lnTo>
                    <a:lnTo>
                      <a:pt x="4737" y="965"/>
                    </a:lnTo>
                    <a:lnTo>
                      <a:pt x="4737" y="965"/>
                    </a:lnTo>
                    <a:lnTo>
                      <a:pt x="4694" y="928"/>
                    </a:lnTo>
                    <a:lnTo>
                      <a:pt x="4647" y="890"/>
                    </a:lnTo>
                    <a:lnTo>
                      <a:pt x="4647" y="890"/>
                    </a:lnTo>
                    <a:lnTo>
                      <a:pt x="4664" y="859"/>
                    </a:lnTo>
                    <a:lnTo>
                      <a:pt x="4680" y="816"/>
                    </a:lnTo>
                    <a:lnTo>
                      <a:pt x="4699" y="762"/>
                    </a:lnTo>
                    <a:lnTo>
                      <a:pt x="4707" y="730"/>
                    </a:lnTo>
                    <a:lnTo>
                      <a:pt x="4717" y="697"/>
                    </a:lnTo>
                    <a:lnTo>
                      <a:pt x="4717" y="697"/>
                    </a:lnTo>
                    <a:lnTo>
                      <a:pt x="4725" y="653"/>
                    </a:lnTo>
                    <a:lnTo>
                      <a:pt x="4732" y="620"/>
                    </a:lnTo>
                    <a:lnTo>
                      <a:pt x="4733" y="597"/>
                    </a:lnTo>
                    <a:lnTo>
                      <a:pt x="4733" y="587"/>
                    </a:lnTo>
                    <a:lnTo>
                      <a:pt x="4732" y="577"/>
                    </a:lnTo>
                    <a:lnTo>
                      <a:pt x="4728" y="570"/>
                    </a:lnTo>
                    <a:lnTo>
                      <a:pt x="4725" y="564"/>
                    </a:lnTo>
                    <a:lnTo>
                      <a:pt x="4722" y="557"/>
                    </a:lnTo>
                    <a:lnTo>
                      <a:pt x="4717" y="552"/>
                    </a:lnTo>
                    <a:lnTo>
                      <a:pt x="4704" y="542"/>
                    </a:lnTo>
                    <a:lnTo>
                      <a:pt x="4687" y="531"/>
                    </a:lnTo>
                    <a:lnTo>
                      <a:pt x="4687" y="531"/>
                    </a:lnTo>
                    <a:lnTo>
                      <a:pt x="4671" y="519"/>
                    </a:lnTo>
                    <a:lnTo>
                      <a:pt x="4656" y="511"/>
                    </a:lnTo>
                    <a:lnTo>
                      <a:pt x="4649" y="508"/>
                    </a:lnTo>
                    <a:lnTo>
                      <a:pt x="4643" y="506"/>
                    </a:lnTo>
                    <a:lnTo>
                      <a:pt x="4634" y="505"/>
                    </a:lnTo>
                    <a:lnTo>
                      <a:pt x="4628" y="505"/>
                    </a:lnTo>
                    <a:lnTo>
                      <a:pt x="4618" y="506"/>
                    </a:lnTo>
                    <a:lnTo>
                      <a:pt x="4610" y="509"/>
                    </a:lnTo>
                    <a:lnTo>
                      <a:pt x="4586" y="519"/>
                    </a:lnTo>
                    <a:lnTo>
                      <a:pt x="4557" y="536"/>
                    </a:lnTo>
                    <a:lnTo>
                      <a:pt x="4521" y="559"/>
                    </a:lnTo>
                    <a:lnTo>
                      <a:pt x="4521" y="559"/>
                    </a:lnTo>
                    <a:lnTo>
                      <a:pt x="4491" y="579"/>
                    </a:lnTo>
                    <a:lnTo>
                      <a:pt x="4464" y="598"/>
                    </a:lnTo>
                    <a:lnTo>
                      <a:pt x="4420" y="633"/>
                    </a:lnTo>
                    <a:lnTo>
                      <a:pt x="4385" y="664"/>
                    </a:lnTo>
                    <a:lnTo>
                      <a:pt x="4361" y="691"/>
                    </a:lnTo>
                    <a:lnTo>
                      <a:pt x="4361" y="691"/>
                    </a:lnTo>
                    <a:lnTo>
                      <a:pt x="4311" y="661"/>
                    </a:lnTo>
                    <a:lnTo>
                      <a:pt x="4260" y="633"/>
                    </a:lnTo>
                    <a:lnTo>
                      <a:pt x="4260" y="633"/>
                    </a:lnTo>
                    <a:lnTo>
                      <a:pt x="4270" y="598"/>
                    </a:lnTo>
                    <a:lnTo>
                      <a:pt x="4280" y="552"/>
                    </a:lnTo>
                    <a:lnTo>
                      <a:pt x="4288" y="496"/>
                    </a:lnTo>
                    <a:lnTo>
                      <a:pt x="4291" y="463"/>
                    </a:lnTo>
                    <a:lnTo>
                      <a:pt x="4293" y="429"/>
                    </a:lnTo>
                    <a:lnTo>
                      <a:pt x="4293" y="429"/>
                    </a:lnTo>
                    <a:lnTo>
                      <a:pt x="4296" y="384"/>
                    </a:lnTo>
                    <a:lnTo>
                      <a:pt x="4295" y="351"/>
                    </a:lnTo>
                    <a:lnTo>
                      <a:pt x="4293" y="326"/>
                    </a:lnTo>
                    <a:lnTo>
                      <a:pt x="4291" y="317"/>
                    </a:lnTo>
                    <a:lnTo>
                      <a:pt x="4288" y="308"/>
                    </a:lnTo>
                    <a:lnTo>
                      <a:pt x="4285" y="302"/>
                    </a:lnTo>
                    <a:lnTo>
                      <a:pt x="4280" y="297"/>
                    </a:lnTo>
                    <a:lnTo>
                      <a:pt x="4275" y="292"/>
                    </a:lnTo>
                    <a:lnTo>
                      <a:pt x="4268" y="287"/>
                    </a:lnTo>
                    <a:lnTo>
                      <a:pt x="4255" y="279"/>
                    </a:lnTo>
                    <a:lnTo>
                      <a:pt x="4235" y="270"/>
                    </a:lnTo>
                    <a:lnTo>
                      <a:pt x="4235" y="270"/>
                    </a:lnTo>
                    <a:lnTo>
                      <a:pt x="4217" y="262"/>
                    </a:lnTo>
                    <a:lnTo>
                      <a:pt x="4202" y="256"/>
                    </a:lnTo>
                    <a:lnTo>
                      <a:pt x="4194" y="254"/>
                    </a:lnTo>
                    <a:lnTo>
                      <a:pt x="4187" y="254"/>
                    </a:lnTo>
                    <a:lnTo>
                      <a:pt x="4181" y="254"/>
                    </a:lnTo>
                    <a:lnTo>
                      <a:pt x="4173" y="256"/>
                    </a:lnTo>
                    <a:lnTo>
                      <a:pt x="4164" y="259"/>
                    </a:lnTo>
                    <a:lnTo>
                      <a:pt x="4156" y="262"/>
                    </a:lnTo>
                    <a:lnTo>
                      <a:pt x="4136" y="277"/>
                    </a:lnTo>
                    <a:lnTo>
                      <a:pt x="4110" y="298"/>
                    </a:lnTo>
                    <a:lnTo>
                      <a:pt x="4077" y="328"/>
                    </a:lnTo>
                    <a:lnTo>
                      <a:pt x="4077" y="328"/>
                    </a:lnTo>
                    <a:lnTo>
                      <a:pt x="4052" y="353"/>
                    </a:lnTo>
                    <a:lnTo>
                      <a:pt x="4029" y="376"/>
                    </a:lnTo>
                    <a:lnTo>
                      <a:pt x="3991" y="419"/>
                    </a:lnTo>
                    <a:lnTo>
                      <a:pt x="3963" y="455"/>
                    </a:lnTo>
                    <a:lnTo>
                      <a:pt x="3942" y="485"/>
                    </a:lnTo>
                    <a:lnTo>
                      <a:pt x="3942" y="485"/>
                    </a:lnTo>
                    <a:lnTo>
                      <a:pt x="3889" y="465"/>
                    </a:lnTo>
                    <a:lnTo>
                      <a:pt x="3835" y="445"/>
                    </a:lnTo>
                    <a:lnTo>
                      <a:pt x="3835" y="445"/>
                    </a:lnTo>
                    <a:lnTo>
                      <a:pt x="3838" y="411"/>
                    </a:lnTo>
                    <a:lnTo>
                      <a:pt x="3840" y="364"/>
                    </a:lnTo>
                    <a:lnTo>
                      <a:pt x="3838" y="307"/>
                    </a:lnTo>
                    <a:lnTo>
                      <a:pt x="3835" y="274"/>
                    </a:lnTo>
                    <a:lnTo>
                      <a:pt x="3831" y="239"/>
                    </a:lnTo>
                    <a:lnTo>
                      <a:pt x="3831" y="239"/>
                    </a:lnTo>
                    <a:lnTo>
                      <a:pt x="3826" y="195"/>
                    </a:lnTo>
                    <a:lnTo>
                      <a:pt x="3820" y="162"/>
                    </a:lnTo>
                    <a:lnTo>
                      <a:pt x="3813" y="138"/>
                    </a:lnTo>
                    <a:lnTo>
                      <a:pt x="3810" y="129"/>
                    </a:lnTo>
                    <a:lnTo>
                      <a:pt x="3805" y="122"/>
                    </a:lnTo>
                    <a:lnTo>
                      <a:pt x="3800" y="115"/>
                    </a:lnTo>
                    <a:lnTo>
                      <a:pt x="3795" y="110"/>
                    </a:lnTo>
                    <a:lnTo>
                      <a:pt x="3788" y="107"/>
                    </a:lnTo>
                    <a:lnTo>
                      <a:pt x="3782" y="104"/>
                    </a:lnTo>
                    <a:lnTo>
                      <a:pt x="3767" y="97"/>
                    </a:lnTo>
                    <a:lnTo>
                      <a:pt x="3747" y="92"/>
                    </a:lnTo>
                    <a:lnTo>
                      <a:pt x="3747" y="92"/>
                    </a:lnTo>
                    <a:lnTo>
                      <a:pt x="3727" y="87"/>
                    </a:lnTo>
                    <a:lnTo>
                      <a:pt x="3711" y="84"/>
                    </a:lnTo>
                    <a:lnTo>
                      <a:pt x="3704" y="84"/>
                    </a:lnTo>
                    <a:lnTo>
                      <a:pt x="3696" y="84"/>
                    </a:lnTo>
                    <a:lnTo>
                      <a:pt x="3690" y="86"/>
                    </a:lnTo>
                    <a:lnTo>
                      <a:pt x="3683" y="89"/>
                    </a:lnTo>
                    <a:lnTo>
                      <a:pt x="3675" y="92"/>
                    </a:lnTo>
                    <a:lnTo>
                      <a:pt x="3666" y="99"/>
                    </a:lnTo>
                    <a:lnTo>
                      <a:pt x="3650" y="117"/>
                    </a:lnTo>
                    <a:lnTo>
                      <a:pt x="3627" y="142"/>
                    </a:lnTo>
                    <a:lnTo>
                      <a:pt x="3601" y="176"/>
                    </a:lnTo>
                    <a:lnTo>
                      <a:pt x="3601" y="176"/>
                    </a:lnTo>
                    <a:lnTo>
                      <a:pt x="3581" y="206"/>
                    </a:lnTo>
                    <a:lnTo>
                      <a:pt x="3561" y="232"/>
                    </a:lnTo>
                    <a:lnTo>
                      <a:pt x="3531" y="282"/>
                    </a:lnTo>
                    <a:lnTo>
                      <a:pt x="3510" y="323"/>
                    </a:lnTo>
                    <a:lnTo>
                      <a:pt x="3495" y="354"/>
                    </a:lnTo>
                    <a:lnTo>
                      <a:pt x="3495" y="354"/>
                    </a:lnTo>
                    <a:lnTo>
                      <a:pt x="3439" y="345"/>
                    </a:lnTo>
                    <a:lnTo>
                      <a:pt x="3381" y="335"/>
                    </a:lnTo>
                    <a:lnTo>
                      <a:pt x="3381" y="335"/>
                    </a:lnTo>
                    <a:lnTo>
                      <a:pt x="3380" y="300"/>
                    </a:lnTo>
                    <a:lnTo>
                      <a:pt x="3373" y="254"/>
                    </a:lnTo>
                    <a:lnTo>
                      <a:pt x="3361" y="198"/>
                    </a:lnTo>
                    <a:lnTo>
                      <a:pt x="3353" y="165"/>
                    </a:lnTo>
                    <a:lnTo>
                      <a:pt x="3343" y="132"/>
                    </a:lnTo>
                    <a:lnTo>
                      <a:pt x="3343" y="132"/>
                    </a:lnTo>
                    <a:lnTo>
                      <a:pt x="3330" y="89"/>
                    </a:lnTo>
                    <a:lnTo>
                      <a:pt x="3319" y="58"/>
                    </a:lnTo>
                    <a:lnTo>
                      <a:pt x="3307" y="36"/>
                    </a:lnTo>
                    <a:lnTo>
                      <a:pt x="3302" y="28"/>
                    </a:lnTo>
                    <a:lnTo>
                      <a:pt x="3297" y="21"/>
                    </a:lnTo>
                    <a:lnTo>
                      <a:pt x="3291" y="15"/>
                    </a:lnTo>
                    <a:lnTo>
                      <a:pt x="3286" y="12"/>
                    </a:lnTo>
                    <a:lnTo>
                      <a:pt x="3279" y="8"/>
                    </a:lnTo>
                    <a:lnTo>
                      <a:pt x="3271" y="7"/>
                    </a:lnTo>
                    <a:lnTo>
                      <a:pt x="3254" y="3"/>
                    </a:lnTo>
                    <a:lnTo>
                      <a:pt x="3235" y="2"/>
                    </a:lnTo>
                    <a:lnTo>
                      <a:pt x="3235" y="2"/>
                    </a:lnTo>
                    <a:lnTo>
                      <a:pt x="3215" y="0"/>
                    </a:lnTo>
                    <a:lnTo>
                      <a:pt x="3198" y="0"/>
                    </a:lnTo>
                    <a:lnTo>
                      <a:pt x="3190" y="2"/>
                    </a:lnTo>
                    <a:lnTo>
                      <a:pt x="3183" y="3"/>
                    </a:lnTo>
                    <a:lnTo>
                      <a:pt x="3177" y="5"/>
                    </a:lnTo>
                    <a:lnTo>
                      <a:pt x="3170" y="10"/>
                    </a:lnTo>
                    <a:lnTo>
                      <a:pt x="3164" y="15"/>
                    </a:lnTo>
                    <a:lnTo>
                      <a:pt x="3157" y="23"/>
                    </a:lnTo>
                    <a:lnTo>
                      <a:pt x="3142" y="43"/>
                    </a:lnTo>
                    <a:lnTo>
                      <a:pt x="3126" y="71"/>
                    </a:lnTo>
                    <a:lnTo>
                      <a:pt x="3106" y="110"/>
                    </a:lnTo>
                    <a:lnTo>
                      <a:pt x="3106" y="110"/>
                    </a:lnTo>
                    <a:lnTo>
                      <a:pt x="3089" y="142"/>
                    </a:lnTo>
                    <a:lnTo>
                      <a:pt x="3076" y="171"/>
                    </a:lnTo>
                    <a:lnTo>
                      <a:pt x="3055" y="226"/>
                    </a:lnTo>
                    <a:lnTo>
                      <a:pt x="3042" y="270"/>
                    </a:lnTo>
                    <a:lnTo>
                      <a:pt x="3032" y="305"/>
                    </a:lnTo>
                    <a:lnTo>
                      <a:pt x="3032" y="305"/>
                    </a:lnTo>
                    <a:lnTo>
                      <a:pt x="2974" y="303"/>
                    </a:lnTo>
                    <a:lnTo>
                      <a:pt x="2916" y="305"/>
                    </a:lnTo>
                    <a:lnTo>
                      <a:pt x="2916" y="305"/>
                    </a:lnTo>
                    <a:lnTo>
                      <a:pt x="2908" y="270"/>
                    </a:lnTo>
                    <a:lnTo>
                      <a:pt x="2893" y="226"/>
                    </a:lnTo>
                    <a:lnTo>
                      <a:pt x="2872" y="171"/>
                    </a:lnTo>
                    <a:lnTo>
                      <a:pt x="2859" y="142"/>
                    </a:lnTo>
                    <a:lnTo>
                      <a:pt x="2844" y="110"/>
                    </a:lnTo>
                    <a:lnTo>
                      <a:pt x="2844" y="110"/>
                    </a:lnTo>
                    <a:lnTo>
                      <a:pt x="2824" y="71"/>
                    </a:lnTo>
                    <a:lnTo>
                      <a:pt x="2806" y="43"/>
                    </a:lnTo>
                    <a:lnTo>
                      <a:pt x="2793" y="23"/>
                    </a:lnTo>
                    <a:lnTo>
                      <a:pt x="2786" y="15"/>
                    </a:lnTo>
                    <a:lnTo>
                      <a:pt x="2779" y="10"/>
                    </a:lnTo>
                    <a:lnTo>
                      <a:pt x="2773" y="5"/>
                    </a:lnTo>
                    <a:lnTo>
                      <a:pt x="2766" y="3"/>
                    </a:lnTo>
                    <a:lnTo>
                      <a:pt x="2758" y="2"/>
                    </a:lnTo>
                    <a:lnTo>
                      <a:pt x="2751" y="0"/>
                    </a:lnTo>
                    <a:lnTo>
                      <a:pt x="2735" y="0"/>
                    </a:lnTo>
                    <a:lnTo>
                      <a:pt x="2715" y="2"/>
                    </a:lnTo>
                    <a:lnTo>
                      <a:pt x="2715" y="2"/>
                    </a:lnTo>
                    <a:lnTo>
                      <a:pt x="2694" y="3"/>
                    </a:lnTo>
                    <a:lnTo>
                      <a:pt x="2677" y="7"/>
                    </a:lnTo>
                    <a:lnTo>
                      <a:pt x="2671" y="8"/>
                    </a:lnTo>
                    <a:lnTo>
                      <a:pt x="2664" y="12"/>
                    </a:lnTo>
                    <a:lnTo>
                      <a:pt x="2657" y="15"/>
                    </a:lnTo>
                    <a:lnTo>
                      <a:pt x="2652" y="21"/>
                    </a:lnTo>
                    <a:lnTo>
                      <a:pt x="2648" y="28"/>
                    </a:lnTo>
                    <a:lnTo>
                      <a:pt x="2641" y="36"/>
                    </a:lnTo>
                    <a:lnTo>
                      <a:pt x="2631" y="58"/>
                    </a:lnTo>
                    <a:lnTo>
                      <a:pt x="2620" y="89"/>
                    </a:lnTo>
                    <a:lnTo>
                      <a:pt x="2606" y="132"/>
                    </a:lnTo>
                    <a:lnTo>
                      <a:pt x="2606" y="132"/>
                    </a:lnTo>
                    <a:lnTo>
                      <a:pt x="2596" y="165"/>
                    </a:lnTo>
                    <a:lnTo>
                      <a:pt x="2588" y="198"/>
                    </a:lnTo>
                    <a:lnTo>
                      <a:pt x="2577" y="254"/>
                    </a:lnTo>
                    <a:lnTo>
                      <a:pt x="2570" y="300"/>
                    </a:lnTo>
                    <a:lnTo>
                      <a:pt x="2567" y="335"/>
                    </a:lnTo>
                    <a:lnTo>
                      <a:pt x="2567" y="335"/>
                    </a:lnTo>
                    <a:lnTo>
                      <a:pt x="2511" y="345"/>
                    </a:lnTo>
                    <a:lnTo>
                      <a:pt x="2455" y="354"/>
                    </a:lnTo>
                    <a:lnTo>
                      <a:pt x="2455" y="354"/>
                    </a:lnTo>
                    <a:lnTo>
                      <a:pt x="2440" y="323"/>
                    </a:lnTo>
                    <a:lnTo>
                      <a:pt x="2417" y="282"/>
                    </a:lnTo>
                    <a:lnTo>
                      <a:pt x="2387" y="232"/>
                    </a:lnTo>
                    <a:lnTo>
                      <a:pt x="2369" y="206"/>
                    </a:lnTo>
                    <a:lnTo>
                      <a:pt x="2347" y="176"/>
                    </a:lnTo>
                    <a:lnTo>
                      <a:pt x="2347" y="176"/>
                    </a:lnTo>
                    <a:lnTo>
                      <a:pt x="2321" y="142"/>
                    </a:lnTo>
                    <a:lnTo>
                      <a:pt x="2300" y="117"/>
                    </a:lnTo>
                    <a:lnTo>
                      <a:pt x="2282" y="99"/>
                    </a:lnTo>
                    <a:lnTo>
                      <a:pt x="2275" y="92"/>
                    </a:lnTo>
                    <a:lnTo>
                      <a:pt x="2267" y="89"/>
                    </a:lnTo>
                    <a:lnTo>
                      <a:pt x="2260" y="86"/>
                    </a:lnTo>
                    <a:lnTo>
                      <a:pt x="2252" y="84"/>
                    </a:lnTo>
                    <a:lnTo>
                      <a:pt x="2245" y="84"/>
                    </a:lnTo>
                    <a:lnTo>
                      <a:pt x="2239" y="84"/>
                    </a:lnTo>
                    <a:lnTo>
                      <a:pt x="2222" y="87"/>
                    </a:lnTo>
                    <a:lnTo>
                      <a:pt x="2202" y="92"/>
                    </a:lnTo>
                    <a:lnTo>
                      <a:pt x="2202" y="92"/>
                    </a:lnTo>
                    <a:lnTo>
                      <a:pt x="2183" y="97"/>
                    </a:lnTo>
                    <a:lnTo>
                      <a:pt x="2166" y="104"/>
                    </a:lnTo>
                    <a:lnTo>
                      <a:pt x="2160" y="107"/>
                    </a:lnTo>
                    <a:lnTo>
                      <a:pt x="2155" y="110"/>
                    </a:lnTo>
                    <a:lnTo>
                      <a:pt x="2148" y="115"/>
                    </a:lnTo>
                    <a:lnTo>
                      <a:pt x="2145" y="122"/>
                    </a:lnTo>
                    <a:lnTo>
                      <a:pt x="2140" y="129"/>
                    </a:lnTo>
                    <a:lnTo>
                      <a:pt x="2136" y="138"/>
                    </a:lnTo>
                    <a:lnTo>
                      <a:pt x="2130" y="162"/>
                    </a:lnTo>
                    <a:lnTo>
                      <a:pt x="2123" y="195"/>
                    </a:lnTo>
                    <a:lnTo>
                      <a:pt x="2118" y="239"/>
                    </a:lnTo>
                    <a:lnTo>
                      <a:pt x="2118" y="239"/>
                    </a:lnTo>
                    <a:lnTo>
                      <a:pt x="2113" y="274"/>
                    </a:lnTo>
                    <a:lnTo>
                      <a:pt x="2112" y="307"/>
                    </a:lnTo>
                    <a:lnTo>
                      <a:pt x="2110" y="364"/>
                    </a:lnTo>
                    <a:lnTo>
                      <a:pt x="2112" y="411"/>
                    </a:lnTo>
                    <a:lnTo>
                      <a:pt x="2115" y="447"/>
                    </a:lnTo>
                    <a:lnTo>
                      <a:pt x="2115" y="447"/>
                    </a:lnTo>
                    <a:lnTo>
                      <a:pt x="2061" y="465"/>
                    </a:lnTo>
                    <a:lnTo>
                      <a:pt x="2008" y="486"/>
                    </a:lnTo>
                    <a:lnTo>
                      <a:pt x="2008" y="486"/>
                    </a:lnTo>
                    <a:lnTo>
                      <a:pt x="1986" y="457"/>
                    </a:lnTo>
                    <a:lnTo>
                      <a:pt x="1958" y="419"/>
                    </a:lnTo>
                    <a:lnTo>
                      <a:pt x="1920" y="376"/>
                    </a:lnTo>
                    <a:lnTo>
                      <a:pt x="1897" y="353"/>
                    </a:lnTo>
                    <a:lnTo>
                      <a:pt x="1871" y="328"/>
                    </a:lnTo>
                    <a:lnTo>
                      <a:pt x="1871" y="328"/>
                    </a:lnTo>
                    <a:lnTo>
                      <a:pt x="1840" y="298"/>
                    </a:lnTo>
                    <a:lnTo>
                      <a:pt x="1813" y="277"/>
                    </a:lnTo>
                    <a:lnTo>
                      <a:pt x="1793" y="262"/>
                    </a:lnTo>
                    <a:lnTo>
                      <a:pt x="1784" y="259"/>
                    </a:lnTo>
                    <a:lnTo>
                      <a:pt x="1775" y="256"/>
                    </a:lnTo>
                    <a:lnTo>
                      <a:pt x="1769" y="254"/>
                    </a:lnTo>
                    <a:lnTo>
                      <a:pt x="1762" y="254"/>
                    </a:lnTo>
                    <a:lnTo>
                      <a:pt x="1754" y="254"/>
                    </a:lnTo>
                    <a:lnTo>
                      <a:pt x="1747" y="256"/>
                    </a:lnTo>
                    <a:lnTo>
                      <a:pt x="1731" y="262"/>
                    </a:lnTo>
                    <a:lnTo>
                      <a:pt x="1713" y="270"/>
                    </a:lnTo>
                    <a:lnTo>
                      <a:pt x="1713" y="270"/>
                    </a:lnTo>
                    <a:lnTo>
                      <a:pt x="1695" y="279"/>
                    </a:lnTo>
                    <a:lnTo>
                      <a:pt x="1680" y="287"/>
                    </a:lnTo>
                    <a:lnTo>
                      <a:pt x="1675" y="292"/>
                    </a:lnTo>
                    <a:lnTo>
                      <a:pt x="1670" y="297"/>
                    </a:lnTo>
                    <a:lnTo>
                      <a:pt x="1665" y="302"/>
                    </a:lnTo>
                    <a:lnTo>
                      <a:pt x="1662" y="308"/>
                    </a:lnTo>
                    <a:lnTo>
                      <a:pt x="1658" y="317"/>
                    </a:lnTo>
                    <a:lnTo>
                      <a:pt x="1657" y="326"/>
                    </a:lnTo>
                    <a:lnTo>
                      <a:pt x="1653" y="351"/>
                    </a:lnTo>
                    <a:lnTo>
                      <a:pt x="1653" y="384"/>
                    </a:lnTo>
                    <a:lnTo>
                      <a:pt x="1655" y="429"/>
                    </a:lnTo>
                    <a:lnTo>
                      <a:pt x="1655" y="429"/>
                    </a:lnTo>
                    <a:lnTo>
                      <a:pt x="1658" y="465"/>
                    </a:lnTo>
                    <a:lnTo>
                      <a:pt x="1662" y="498"/>
                    </a:lnTo>
                    <a:lnTo>
                      <a:pt x="1670" y="554"/>
                    </a:lnTo>
                    <a:lnTo>
                      <a:pt x="1680" y="600"/>
                    </a:lnTo>
                    <a:lnTo>
                      <a:pt x="1690" y="635"/>
                    </a:lnTo>
                    <a:lnTo>
                      <a:pt x="1690" y="635"/>
                    </a:lnTo>
                    <a:lnTo>
                      <a:pt x="1639" y="663"/>
                    </a:lnTo>
                    <a:lnTo>
                      <a:pt x="1591" y="692"/>
                    </a:lnTo>
                    <a:lnTo>
                      <a:pt x="1591" y="692"/>
                    </a:lnTo>
                    <a:lnTo>
                      <a:pt x="1564" y="666"/>
                    </a:lnTo>
                    <a:lnTo>
                      <a:pt x="1530" y="635"/>
                    </a:lnTo>
                    <a:lnTo>
                      <a:pt x="1485" y="598"/>
                    </a:lnTo>
                    <a:lnTo>
                      <a:pt x="1459" y="580"/>
                    </a:lnTo>
                    <a:lnTo>
                      <a:pt x="1429" y="559"/>
                    </a:lnTo>
                    <a:lnTo>
                      <a:pt x="1429" y="559"/>
                    </a:lnTo>
                    <a:lnTo>
                      <a:pt x="1391" y="536"/>
                    </a:lnTo>
                    <a:lnTo>
                      <a:pt x="1363" y="519"/>
                    </a:lnTo>
                    <a:lnTo>
                      <a:pt x="1340" y="509"/>
                    </a:lnTo>
                    <a:lnTo>
                      <a:pt x="1330" y="506"/>
                    </a:lnTo>
                    <a:lnTo>
                      <a:pt x="1322" y="505"/>
                    </a:lnTo>
                    <a:lnTo>
                      <a:pt x="1314" y="505"/>
                    </a:lnTo>
                    <a:lnTo>
                      <a:pt x="1307" y="506"/>
                    </a:lnTo>
                    <a:lnTo>
                      <a:pt x="1301" y="508"/>
                    </a:lnTo>
                    <a:lnTo>
                      <a:pt x="1294" y="511"/>
                    </a:lnTo>
                    <a:lnTo>
                      <a:pt x="1279" y="519"/>
                    </a:lnTo>
                    <a:lnTo>
                      <a:pt x="1263" y="531"/>
                    </a:lnTo>
                    <a:lnTo>
                      <a:pt x="1263" y="531"/>
                    </a:lnTo>
                    <a:lnTo>
                      <a:pt x="1246" y="542"/>
                    </a:lnTo>
                    <a:lnTo>
                      <a:pt x="1233" y="552"/>
                    </a:lnTo>
                    <a:lnTo>
                      <a:pt x="1228" y="557"/>
                    </a:lnTo>
                    <a:lnTo>
                      <a:pt x="1223" y="564"/>
                    </a:lnTo>
                    <a:lnTo>
                      <a:pt x="1220" y="570"/>
                    </a:lnTo>
                    <a:lnTo>
                      <a:pt x="1218" y="577"/>
                    </a:lnTo>
                    <a:lnTo>
                      <a:pt x="1216" y="587"/>
                    </a:lnTo>
                    <a:lnTo>
                      <a:pt x="1216" y="595"/>
                    </a:lnTo>
                    <a:lnTo>
                      <a:pt x="1218" y="620"/>
                    </a:lnTo>
                    <a:lnTo>
                      <a:pt x="1223" y="653"/>
                    </a:lnTo>
                    <a:lnTo>
                      <a:pt x="1233" y="697"/>
                    </a:lnTo>
                    <a:lnTo>
                      <a:pt x="1233" y="697"/>
                    </a:lnTo>
                    <a:lnTo>
                      <a:pt x="1241" y="732"/>
                    </a:lnTo>
                    <a:lnTo>
                      <a:pt x="1251" y="763"/>
                    </a:lnTo>
                    <a:lnTo>
                      <a:pt x="1269" y="818"/>
                    </a:lnTo>
                    <a:lnTo>
                      <a:pt x="1287" y="861"/>
                    </a:lnTo>
                    <a:lnTo>
                      <a:pt x="1302" y="894"/>
                    </a:lnTo>
                    <a:lnTo>
                      <a:pt x="1302" y="894"/>
                    </a:lnTo>
                    <a:lnTo>
                      <a:pt x="1258" y="930"/>
                    </a:lnTo>
                    <a:lnTo>
                      <a:pt x="1213" y="966"/>
                    </a:lnTo>
                    <a:lnTo>
                      <a:pt x="1213" y="966"/>
                    </a:lnTo>
                    <a:lnTo>
                      <a:pt x="1185" y="946"/>
                    </a:lnTo>
                    <a:lnTo>
                      <a:pt x="1146" y="922"/>
                    </a:lnTo>
                    <a:lnTo>
                      <a:pt x="1094" y="894"/>
                    </a:lnTo>
                    <a:lnTo>
                      <a:pt x="1065" y="879"/>
                    </a:lnTo>
                    <a:lnTo>
                      <a:pt x="1033" y="866"/>
                    </a:lnTo>
                    <a:lnTo>
                      <a:pt x="1033" y="866"/>
                    </a:lnTo>
                    <a:lnTo>
                      <a:pt x="992" y="847"/>
                    </a:lnTo>
                    <a:lnTo>
                      <a:pt x="961" y="838"/>
                    </a:lnTo>
                    <a:lnTo>
                      <a:pt x="936" y="831"/>
                    </a:lnTo>
                    <a:lnTo>
                      <a:pt x="926" y="829"/>
                    </a:lnTo>
                    <a:lnTo>
                      <a:pt x="918" y="829"/>
                    </a:lnTo>
                    <a:lnTo>
                      <a:pt x="910" y="831"/>
                    </a:lnTo>
                    <a:lnTo>
                      <a:pt x="903" y="833"/>
                    </a:lnTo>
                    <a:lnTo>
                      <a:pt x="897" y="836"/>
                    </a:lnTo>
                    <a:lnTo>
                      <a:pt x="892" y="839"/>
                    </a:lnTo>
                    <a:lnTo>
                      <a:pt x="878" y="851"/>
                    </a:lnTo>
                    <a:lnTo>
                      <a:pt x="864" y="866"/>
                    </a:lnTo>
                    <a:lnTo>
                      <a:pt x="864" y="866"/>
                    </a:lnTo>
                    <a:lnTo>
                      <a:pt x="850" y="879"/>
                    </a:lnTo>
                    <a:lnTo>
                      <a:pt x="839" y="892"/>
                    </a:lnTo>
                    <a:lnTo>
                      <a:pt x="834" y="899"/>
                    </a:lnTo>
                    <a:lnTo>
                      <a:pt x="832" y="905"/>
                    </a:lnTo>
                    <a:lnTo>
                      <a:pt x="829" y="912"/>
                    </a:lnTo>
                    <a:lnTo>
                      <a:pt x="829" y="918"/>
                    </a:lnTo>
                    <a:lnTo>
                      <a:pt x="829" y="928"/>
                    </a:lnTo>
                    <a:lnTo>
                      <a:pt x="829" y="938"/>
                    </a:lnTo>
                    <a:lnTo>
                      <a:pt x="836" y="961"/>
                    </a:lnTo>
                    <a:lnTo>
                      <a:pt x="847" y="993"/>
                    </a:lnTo>
                    <a:lnTo>
                      <a:pt x="864" y="1034"/>
                    </a:lnTo>
                    <a:lnTo>
                      <a:pt x="864" y="1034"/>
                    </a:lnTo>
                    <a:lnTo>
                      <a:pt x="878" y="1067"/>
                    </a:lnTo>
                    <a:lnTo>
                      <a:pt x="893" y="1095"/>
                    </a:lnTo>
                    <a:lnTo>
                      <a:pt x="920" y="1146"/>
                    </a:lnTo>
                    <a:lnTo>
                      <a:pt x="944" y="1185"/>
                    </a:lnTo>
                    <a:lnTo>
                      <a:pt x="966" y="1215"/>
                    </a:lnTo>
                    <a:lnTo>
                      <a:pt x="966" y="1215"/>
                    </a:lnTo>
                    <a:lnTo>
                      <a:pt x="928" y="1258"/>
                    </a:lnTo>
                    <a:lnTo>
                      <a:pt x="892" y="1303"/>
                    </a:lnTo>
                    <a:lnTo>
                      <a:pt x="892" y="1303"/>
                    </a:lnTo>
                    <a:lnTo>
                      <a:pt x="859" y="1288"/>
                    </a:lnTo>
                    <a:lnTo>
                      <a:pt x="816" y="1270"/>
                    </a:lnTo>
                    <a:lnTo>
                      <a:pt x="761" y="1251"/>
                    </a:lnTo>
                    <a:lnTo>
                      <a:pt x="730" y="1243"/>
                    </a:lnTo>
                    <a:lnTo>
                      <a:pt x="695" y="1235"/>
                    </a:lnTo>
                    <a:lnTo>
                      <a:pt x="695" y="1235"/>
                    </a:lnTo>
                    <a:lnTo>
                      <a:pt x="653" y="1225"/>
                    </a:lnTo>
                    <a:lnTo>
                      <a:pt x="620" y="1218"/>
                    </a:lnTo>
                    <a:lnTo>
                      <a:pt x="595" y="1217"/>
                    </a:lnTo>
                    <a:lnTo>
                      <a:pt x="585" y="1218"/>
                    </a:lnTo>
                    <a:lnTo>
                      <a:pt x="577" y="1218"/>
                    </a:lnTo>
                    <a:lnTo>
                      <a:pt x="570" y="1222"/>
                    </a:lnTo>
                    <a:lnTo>
                      <a:pt x="564" y="1225"/>
                    </a:lnTo>
                    <a:lnTo>
                      <a:pt x="557" y="1228"/>
                    </a:lnTo>
                    <a:lnTo>
                      <a:pt x="552" y="1233"/>
                    </a:lnTo>
                    <a:lnTo>
                      <a:pt x="540" y="1246"/>
                    </a:lnTo>
                    <a:lnTo>
                      <a:pt x="529" y="1263"/>
                    </a:lnTo>
                    <a:lnTo>
                      <a:pt x="529" y="1263"/>
                    </a:lnTo>
                    <a:lnTo>
                      <a:pt x="517" y="1279"/>
                    </a:lnTo>
                    <a:lnTo>
                      <a:pt x="509" y="1294"/>
                    </a:lnTo>
                    <a:lnTo>
                      <a:pt x="506" y="1301"/>
                    </a:lnTo>
                    <a:lnTo>
                      <a:pt x="504" y="1307"/>
                    </a:lnTo>
                    <a:lnTo>
                      <a:pt x="504" y="1316"/>
                    </a:lnTo>
                    <a:lnTo>
                      <a:pt x="504" y="1322"/>
                    </a:lnTo>
                    <a:lnTo>
                      <a:pt x="506" y="1332"/>
                    </a:lnTo>
                    <a:lnTo>
                      <a:pt x="509" y="1340"/>
                    </a:lnTo>
                    <a:lnTo>
                      <a:pt x="519" y="1364"/>
                    </a:lnTo>
                    <a:lnTo>
                      <a:pt x="535" y="1393"/>
                    </a:lnTo>
                    <a:lnTo>
                      <a:pt x="559" y="1429"/>
                    </a:lnTo>
                    <a:lnTo>
                      <a:pt x="559" y="1429"/>
                    </a:lnTo>
                    <a:lnTo>
                      <a:pt x="578" y="1459"/>
                    </a:lnTo>
                    <a:lnTo>
                      <a:pt x="598" y="1486"/>
                    </a:lnTo>
                    <a:lnTo>
                      <a:pt x="633" y="1530"/>
                    </a:lnTo>
                    <a:lnTo>
                      <a:pt x="664" y="1565"/>
                    </a:lnTo>
                    <a:lnTo>
                      <a:pt x="690" y="1589"/>
                    </a:lnTo>
                    <a:lnTo>
                      <a:pt x="690" y="1589"/>
                    </a:lnTo>
                    <a:lnTo>
                      <a:pt x="661" y="1639"/>
                    </a:lnTo>
                    <a:lnTo>
                      <a:pt x="633" y="1690"/>
                    </a:lnTo>
                    <a:lnTo>
                      <a:pt x="633" y="1690"/>
                    </a:lnTo>
                    <a:lnTo>
                      <a:pt x="598" y="1680"/>
                    </a:lnTo>
                    <a:lnTo>
                      <a:pt x="552" y="1670"/>
                    </a:lnTo>
                    <a:lnTo>
                      <a:pt x="496" y="1662"/>
                    </a:lnTo>
                    <a:lnTo>
                      <a:pt x="463" y="1659"/>
                    </a:lnTo>
                    <a:lnTo>
                      <a:pt x="428" y="1657"/>
                    </a:lnTo>
                    <a:lnTo>
                      <a:pt x="428" y="1657"/>
                    </a:lnTo>
                    <a:lnTo>
                      <a:pt x="384" y="1654"/>
                    </a:lnTo>
                    <a:lnTo>
                      <a:pt x="351" y="1655"/>
                    </a:lnTo>
                    <a:lnTo>
                      <a:pt x="326" y="1657"/>
                    </a:lnTo>
                    <a:lnTo>
                      <a:pt x="316" y="1659"/>
                    </a:lnTo>
                    <a:lnTo>
                      <a:pt x="308" y="1662"/>
                    </a:lnTo>
                    <a:lnTo>
                      <a:pt x="301" y="1665"/>
                    </a:lnTo>
                    <a:lnTo>
                      <a:pt x="295" y="1670"/>
                    </a:lnTo>
                    <a:lnTo>
                      <a:pt x="290" y="1675"/>
                    </a:lnTo>
                    <a:lnTo>
                      <a:pt x="287" y="1682"/>
                    </a:lnTo>
                    <a:lnTo>
                      <a:pt x="278" y="1695"/>
                    </a:lnTo>
                    <a:lnTo>
                      <a:pt x="270" y="1715"/>
                    </a:lnTo>
                    <a:lnTo>
                      <a:pt x="270" y="1715"/>
                    </a:lnTo>
                    <a:lnTo>
                      <a:pt x="260" y="1733"/>
                    </a:lnTo>
                    <a:lnTo>
                      <a:pt x="255" y="1748"/>
                    </a:lnTo>
                    <a:lnTo>
                      <a:pt x="254" y="1756"/>
                    </a:lnTo>
                    <a:lnTo>
                      <a:pt x="252" y="1763"/>
                    </a:lnTo>
                    <a:lnTo>
                      <a:pt x="254" y="1769"/>
                    </a:lnTo>
                    <a:lnTo>
                      <a:pt x="255" y="1777"/>
                    </a:lnTo>
                    <a:lnTo>
                      <a:pt x="257" y="1786"/>
                    </a:lnTo>
                    <a:lnTo>
                      <a:pt x="262" y="1794"/>
                    </a:lnTo>
                    <a:lnTo>
                      <a:pt x="277" y="1815"/>
                    </a:lnTo>
                    <a:lnTo>
                      <a:pt x="298" y="1840"/>
                    </a:lnTo>
                    <a:lnTo>
                      <a:pt x="328" y="1873"/>
                    </a:lnTo>
                    <a:lnTo>
                      <a:pt x="328" y="1873"/>
                    </a:lnTo>
                    <a:lnTo>
                      <a:pt x="351" y="1898"/>
                    </a:lnTo>
                    <a:lnTo>
                      <a:pt x="376" y="1921"/>
                    </a:lnTo>
                    <a:lnTo>
                      <a:pt x="418" y="1959"/>
                    </a:lnTo>
                    <a:lnTo>
                      <a:pt x="455" y="1987"/>
                    </a:lnTo>
                    <a:lnTo>
                      <a:pt x="484" y="2008"/>
                    </a:lnTo>
                    <a:lnTo>
                      <a:pt x="484" y="2008"/>
                    </a:lnTo>
                    <a:lnTo>
                      <a:pt x="465" y="2061"/>
                    </a:lnTo>
                    <a:lnTo>
                      <a:pt x="445" y="2115"/>
                    </a:lnTo>
                    <a:lnTo>
                      <a:pt x="445" y="2115"/>
                    </a:lnTo>
                    <a:lnTo>
                      <a:pt x="410" y="2112"/>
                    </a:lnTo>
                    <a:lnTo>
                      <a:pt x="362" y="2110"/>
                    </a:lnTo>
                    <a:lnTo>
                      <a:pt x="306" y="2112"/>
                    </a:lnTo>
                    <a:lnTo>
                      <a:pt x="273" y="2115"/>
                    </a:lnTo>
                    <a:lnTo>
                      <a:pt x="237" y="2119"/>
                    </a:lnTo>
                    <a:lnTo>
                      <a:pt x="237" y="2119"/>
                    </a:lnTo>
                    <a:lnTo>
                      <a:pt x="194" y="2124"/>
                    </a:lnTo>
                    <a:lnTo>
                      <a:pt x="161" y="2130"/>
                    </a:lnTo>
                    <a:lnTo>
                      <a:pt x="136" y="2137"/>
                    </a:lnTo>
                    <a:lnTo>
                      <a:pt x="128" y="2140"/>
                    </a:lnTo>
                    <a:lnTo>
                      <a:pt x="120" y="2145"/>
                    </a:lnTo>
                    <a:lnTo>
                      <a:pt x="115" y="2150"/>
                    </a:lnTo>
                    <a:lnTo>
                      <a:pt x="110" y="2155"/>
                    </a:lnTo>
                    <a:lnTo>
                      <a:pt x="105" y="2162"/>
                    </a:lnTo>
                    <a:lnTo>
                      <a:pt x="102" y="2168"/>
                    </a:lnTo>
                    <a:lnTo>
                      <a:pt x="97" y="2183"/>
                    </a:lnTo>
                    <a:lnTo>
                      <a:pt x="92" y="2203"/>
                    </a:lnTo>
                    <a:lnTo>
                      <a:pt x="92" y="2203"/>
                    </a:lnTo>
                    <a:lnTo>
                      <a:pt x="85" y="2223"/>
                    </a:lnTo>
                    <a:lnTo>
                      <a:pt x="84" y="2239"/>
                    </a:lnTo>
                    <a:lnTo>
                      <a:pt x="82" y="2246"/>
                    </a:lnTo>
                    <a:lnTo>
                      <a:pt x="84" y="2254"/>
                    </a:lnTo>
                    <a:lnTo>
                      <a:pt x="85" y="2260"/>
                    </a:lnTo>
                    <a:lnTo>
                      <a:pt x="87" y="2267"/>
                    </a:lnTo>
                    <a:lnTo>
                      <a:pt x="92" y="2275"/>
                    </a:lnTo>
                    <a:lnTo>
                      <a:pt x="99" y="2284"/>
                    </a:lnTo>
                    <a:lnTo>
                      <a:pt x="115" y="2300"/>
                    </a:lnTo>
                    <a:lnTo>
                      <a:pt x="141" y="2323"/>
                    </a:lnTo>
                    <a:lnTo>
                      <a:pt x="176" y="2349"/>
                    </a:lnTo>
                    <a:lnTo>
                      <a:pt x="176" y="2349"/>
                    </a:lnTo>
                    <a:lnTo>
                      <a:pt x="204" y="2369"/>
                    </a:lnTo>
                    <a:lnTo>
                      <a:pt x="232" y="2389"/>
                    </a:lnTo>
                    <a:lnTo>
                      <a:pt x="280" y="2419"/>
                    </a:lnTo>
                    <a:lnTo>
                      <a:pt x="321" y="2440"/>
                    </a:lnTo>
                    <a:lnTo>
                      <a:pt x="354" y="2455"/>
                    </a:lnTo>
                    <a:lnTo>
                      <a:pt x="354" y="2455"/>
                    </a:lnTo>
                    <a:lnTo>
                      <a:pt x="343" y="2511"/>
                    </a:lnTo>
                    <a:lnTo>
                      <a:pt x="333" y="2569"/>
                    </a:lnTo>
                    <a:lnTo>
                      <a:pt x="333" y="2569"/>
                    </a:lnTo>
                    <a:lnTo>
                      <a:pt x="298" y="2572"/>
                    </a:lnTo>
                    <a:lnTo>
                      <a:pt x="252" y="2579"/>
                    </a:lnTo>
                    <a:lnTo>
                      <a:pt x="196" y="2589"/>
                    </a:lnTo>
                    <a:lnTo>
                      <a:pt x="165" y="2597"/>
                    </a:lnTo>
                    <a:lnTo>
                      <a:pt x="130" y="2607"/>
                    </a:lnTo>
                    <a:lnTo>
                      <a:pt x="130" y="2607"/>
                    </a:lnTo>
                    <a:lnTo>
                      <a:pt x="89" y="2620"/>
                    </a:lnTo>
                    <a:lnTo>
                      <a:pt x="57" y="2631"/>
                    </a:lnTo>
                    <a:lnTo>
                      <a:pt x="34" y="2643"/>
                    </a:lnTo>
                    <a:lnTo>
                      <a:pt x="26" y="2648"/>
                    </a:lnTo>
                    <a:lnTo>
                      <a:pt x="19" y="2653"/>
                    </a:lnTo>
                    <a:lnTo>
                      <a:pt x="14" y="2659"/>
                    </a:lnTo>
                    <a:lnTo>
                      <a:pt x="11" y="2664"/>
                    </a:lnTo>
                    <a:lnTo>
                      <a:pt x="8" y="2671"/>
                    </a:lnTo>
                    <a:lnTo>
                      <a:pt x="5" y="2679"/>
                    </a:lnTo>
                    <a:lnTo>
                      <a:pt x="3" y="2696"/>
                    </a:lnTo>
                    <a:lnTo>
                      <a:pt x="1" y="2715"/>
                    </a:lnTo>
                    <a:lnTo>
                      <a:pt x="1" y="2715"/>
                    </a:lnTo>
                    <a:lnTo>
                      <a:pt x="0" y="2735"/>
                    </a:lnTo>
                    <a:lnTo>
                      <a:pt x="0" y="2752"/>
                    </a:lnTo>
                    <a:lnTo>
                      <a:pt x="0" y="2760"/>
                    </a:lnTo>
                    <a:lnTo>
                      <a:pt x="1" y="2767"/>
                    </a:lnTo>
                    <a:lnTo>
                      <a:pt x="5" y="2773"/>
                    </a:lnTo>
                    <a:lnTo>
                      <a:pt x="8" y="2780"/>
                    </a:lnTo>
                    <a:lnTo>
                      <a:pt x="14" y="2786"/>
                    </a:lnTo>
                    <a:lnTo>
                      <a:pt x="21" y="2793"/>
                    </a:lnTo>
                    <a:lnTo>
                      <a:pt x="41" y="2808"/>
                    </a:lnTo>
                    <a:lnTo>
                      <a:pt x="71" y="2824"/>
                    </a:lnTo>
                    <a:lnTo>
                      <a:pt x="110" y="2844"/>
                    </a:lnTo>
                    <a:lnTo>
                      <a:pt x="110" y="2844"/>
                    </a:lnTo>
                    <a:lnTo>
                      <a:pt x="141" y="2861"/>
                    </a:lnTo>
                    <a:lnTo>
                      <a:pt x="171" y="2874"/>
                    </a:lnTo>
                    <a:lnTo>
                      <a:pt x="224" y="2894"/>
                    </a:lnTo>
                    <a:lnTo>
                      <a:pt x="268" y="2908"/>
                    </a:lnTo>
                    <a:lnTo>
                      <a:pt x="303" y="2918"/>
                    </a:lnTo>
                    <a:lnTo>
                      <a:pt x="303" y="2918"/>
                    </a:lnTo>
                    <a:lnTo>
                      <a:pt x="301" y="2976"/>
                    </a:lnTo>
                    <a:lnTo>
                      <a:pt x="303" y="3034"/>
                    </a:lnTo>
                    <a:lnTo>
                      <a:pt x="303" y="3034"/>
                    </a:lnTo>
                    <a:lnTo>
                      <a:pt x="268" y="3042"/>
                    </a:lnTo>
                    <a:lnTo>
                      <a:pt x="224" y="3057"/>
                    </a:lnTo>
                    <a:lnTo>
                      <a:pt x="171" y="3078"/>
                    </a:lnTo>
                    <a:lnTo>
                      <a:pt x="141" y="3091"/>
                    </a:lnTo>
                    <a:lnTo>
                      <a:pt x="110" y="3106"/>
                    </a:lnTo>
                    <a:lnTo>
                      <a:pt x="110" y="3106"/>
                    </a:lnTo>
                    <a:lnTo>
                      <a:pt x="71" y="3126"/>
                    </a:lnTo>
                    <a:lnTo>
                      <a:pt x="41" y="3144"/>
                    </a:lnTo>
                    <a:lnTo>
                      <a:pt x="21" y="3157"/>
                    </a:lnTo>
                    <a:lnTo>
                      <a:pt x="14" y="3164"/>
                    </a:lnTo>
                    <a:lnTo>
                      <a:pt x="8" y="3171"/>
                    </a:lnTo>
                    <a:lnTo>
                      <a:pt x="5" y="3177"/>
                    </a:lnTo>
                    <a:lnTo>
                      <a:pt x="1" y="3184"/>
                    </a:lnTo>
                    <a:lnTo>
                      <a:pt x="0" y="3192"/>
                    </a:lnTo>
                    <a:lnTo>
                      <a:pt x="0" y="3199"/>
                    </a:lnTo>
                    <a:lnTo>
                      <a:pt x="0" y="3215"/>
                    </a:lnTo>
                    <a:lnTo>
                      <a:pt x="1" y="3237"/>
                    </a:lnTo>
                    <a:lnTo>
                      <a:pt x="1" y="3237"/>
                    </a:lnTo>
                    <a:lnTo>
                      <a:pt x="3" y="3256"/>
                    </a:lnTo>
                    <a:lnTo>
                      <a:pt x="5" y="3273"/>
                    </a:lnTo>
                    <a:lnTo>
                      <a:pt x="8" y="3279"/>
                    </a:lnTo>
                    <a:lnTo>
                      <a:pt x="11" y="3286"/>
                    </a:lnTo>
                    <a:lnTo>
                      <a:pt x="14" y="3293"/>
                    </a:lnTo>
                    <a:lnTo>
                      <a:pt x="19" y="3298"/>
                    </a:lnTo>
                    <a:lnTo>
                      <a:pt x="26" y="3302"/>
                    </a:lnTo>
                    <a:lnTo>
                      <a:pt x="34" y="3309"/>
                    </a:lnTo>
                    <a:lnTo>
                      <a:pt x="57" y="3319"/>
                    </a:lnTo>
                    <a:lnTo>
                      <a:pt x="89" y="3330"/>
                    </a:lnTo>
                    <a:lnTo>
                      <a:pt x="130" y="3344"/>
                    </a:lnTo>
                    <a:lnTo>
                      <a:pt x="130" y="3344"/>
                    </a:lnTo>
                    <a:lnTo>
                      <a:pt x="165" y="3354"/>
                    </a:lnTo>
                    <a:lnTo>
                      <a:pt x="196" y="3362"/>
                    </a:lnTo>
                    <a:lnTo>
                      <a:pt x="250" y="3373"/>
                    </a:lnTo>
                    <a:lnTo>
                      <a:pt x="296" y="3380"/>
                    </a:lnTo>
                    <a:lnTo>
                      <a:pt x="333" y="3383"/>
                    </a:lnTo>
                    <a:lnTo>
                      <a:pt x="333" y="3383"/>
                    </a:lnTo>
                    <a:lnTo>
                      <a:pt x="343" y="3439"/>
                    </a:lnTo>
                    <a:lnTo>
                      <a:pt x="352" y="3497"/>
                    </a:lnTo>
                    <a:lnTo>
                      <a:pt x="352" y="3497"/>
                    </a:lnTo>
                    <a:lnTo>
                      <a:pt x="320" y="3512"/>
                    </a:lnTo>
                    <a:lnTo>
                      <a:pt x="280" y="3533"/>
                    </a:lnTo>
                    <a:lnTo>
                      <a:pt x="230" y="3563"/>
                    </a:lnTo>
                    <a:lnTo>
                      <a:pt x="204" y="3581"/>
                    </a:lnTo>
                    <a:lnTo>
                      <a:pt x="176" y="3603"/>
                    </a:lnTo>
                    <a:lnTo>
                      <a:pt x="176" y="3603"/>
                    </a:lnTo>
                    <a:lnTo>
                      <a:pt x="141" y="3629"/>
                    </a:lnTo>
                    <a:lnTo>
                      <a:pt x="115" y="3650"/>
                    </a:lnTo>
                    <a:lnTo>
                      <a:pt x="99" y="3668"/>
                    </a:lnTo>
                    <a:lnTo>
                      <a:pt x="92" y="3677"/>
                    </a:lnTo>
                    <a:lnTo>
                      <a:pt x="87" y="3683"/>
                    </a:lnTo>
                    <a:lnTo>
                      <a:pt x="85" y="3690"/>
                    </a:lnTo>
                    <a:lnTo>
                      <a:pt x="84" y="3698"/>
                    </a:lnTo>
                    <a:lnTo>
                      <a:pt x="82" y="3705"/>
                    </a:lnTo>
                    <a:lnTo>
                      <a:pt x="84" y="3711"/>
                    </a:lnTo>
                    <a:lnTo>
                      <a:pt x="85" y="3728"/>
                    </a:lnTo>
                    <a:lnTo>
                      <a:pt x="92" y="3748"/>
                    </a:lnTo>
                    <a:lnTo>
                      <a:pt x="92" y="3748"/>
                    </a:lnTo>
                    <a:lnTo>
                      <a:pt x="97" y="3767"/>
                    </a:lnTo>
                    <a:lnTo>
                      <a:pt x="102" y="3784"/>
                    </a:lnTo>
                    <a:lnTo>
                      <a:pt x="105" y="3790"/>
                    </a:lnTo>
                    <a:lnTo>
                      <a:pt x="110" y="3795"/>
                    </a:lnTo>
                    <a:lnTo>
                      <a:pt x="115" y="3802"/>
                    </a:lnTo>
                    <a:lnTo>
                      <a:pt x="120" y="3805"/>
                    </a:lnTo>
                    <a:lnTo>
                      <a:pt x="128" y="3810"/>
                    </a:lnTo>
                    <a:lnTo>
                      <a:pt x="136" y="3814"/>
                    </a:lnTo>
                    <a:lnTo>
                      <a:pt x="161" y="3820"/>
                    </a:lnTo>
                    <a:lnTo>
                      <a:pt x="194" y="3827"/>
                    </a:lnTo>
                    <a:lnTo>
                      <a:pt x="237" y="3832"/>
                    </a:lnTo>
                    <a:lnTo>
                      <a:pt x="237" y="3832"/>
                    </a:lnTo>
                    <a:lnTo>
                      <a:pt x="272" y="3837"/>
                    </a:lnTo>
                    <a:lnTo>
                      <a:pt x="305" y="3838"/>
                    </a:lnTo>
                    <a:lnTo>
                      <a:pt x="361" y="3840"/>
                    </a:lnTo>
                    <a:lnTo>
                      <a:pt x="407" y="3838"/>
                    </a:lnTo>
                    <a:lnTo>
                      <a:pt x="443" y="3835"/>
                    </a:lnTo>
                    <a:lnTo>
                      <a:pt x="443" y="3835"/>
                    </a:lnTo>
                    <a:lnTo>
                      <a:pt x="463" y="3889"/>
                    </a:lnTo>
                    <a:lnTo>
                      <a:pt x="483" y="3944"/>
                    </a:lnTo>
                    <a:lnTo>
                      <a:pt x="483" y="3944"/>
                    </a:lnTo>
                    <a:lnTo>
                      <a:pt x="453" y="3965"/>
                    </a:lnTo>
                    <a:lnTo>
                      <a:pt x="417" y="3993"/>
                    </a:lnTo>
                    <a:lnTo>
                      <a:pt x="374" y="4031"/>
                    </a:lnTo>
                    <a:lnTo>
                      <a:pt x="351" y="4053"/>
                    </a:lnTo>
                    <a:lnTo>
                      <a:pt x="328" y="4079"/>
                    </a:lnTo>
                    <a:lnTo>
                      <a:pt x="328" y="4079"/>
                    </a:lnTo>
                    <a:lnTo>
                      <a:pt x="298" y="4110"/>
                    </a:lnTo>
                    <a:lnTo>
                      <a:pt x="277" y="4137"/>
                    </a:lnTo>
                    <a:lnTo>
                      <a:pt x="262" y="4157"/>
                    </a:lnTo>
                    <a:lnTo>
                      <a:pt x="257" y="4166"/>
                    </a:lnTo>
                    <a:lnTo>
                      <a:pt x="255" y="4175"/>
                    </a:lnTo>
                    <a:lnTo>
                      <a:pt x="254" y="4181"/>
                    </a:lnTo>
                    <a:lnTo>
                      <a:pt x="252" y="4189"/>
                    </a:lnTo>
                    <a:lnTo>
                      <a:pt x="254" y="4196"/>
                    </a:lnTo>
                    <a:lnTo>
                      <a:pt x="255" y="4203"/>
                    </a:lnTo>
                    <a:lnTo>
                      <a:pt x="260" y="4219"/>
                    </a:lnTo>
                    <a:lnTo>
                      <a:pt x="270" y="4237"/>
                    </a:lnTo>
                    <a:lnTo>
                      <a:pt x="270" y="4237"/>
                    </a:lnTo>
                    <a:lnTo>
                      <a:pt x="278" y="4255"/>
                    </a:lnTo>
                    <a:lnTo>
                      <a:pt x="287" y="4270"/>
                    </a:lnTo>
                    <a:lnTo>
                      <a:pt x="290" y="4275"/>
                    </a:lnTo>
                    <a:lnTo>
                      <a:pt x="295" y="4282"/>
                    </a:lnTo>
                    <a:lnTo>
                      <a:pt x="301" y="4285"/>
                    </a:lnTo>
                    <a:lnTo>
                      <a:pt x="308" y="4288"/>
                    </a:lnTo>
                    <a:lnTo>
                      <a:pt x="316" y="4292"/>
                    </a:lnTo>
                    <a:lnTo>
                      <a:pt x="326" y="4293"/>
                    </a:lnTo>
                    <a:lnTo>
                      <a:pt x="351" y="4297"/>
                    </a:lnTo>
                    <a:lnTo>
                      <a:pt x="384" y="4297"/>
                    </a:lnTo>
                    <a:lnTo>
                      <a:pt x="428" y="4295"/>
                    </a:lnTo>
                    <a:lnTo>
                      <a:pt x="428" y="4295"/>
                    </a:lnTo>
                    <a:lnTo>
                      <a:pt x="463" y="4292"/>
                    </a:lnTo>
                    <a:lnTo>
                      <a:pt x="494" y="4288"/>
                    </a:lnTo>
                    <a:lnTo>
                      <a:pt x="550" y="4280"/>
                    </a:lnTo>
                    <a:lnTo>
                      <a:pt x="596" y="4272"/>
                    </a:lnTo>
                    <a:lnTo>
                      <a:pt x="631" y="4262"/>
                    </a:lnTo>
                    <a:lnTo>
                      <a:pt x="631" y="4262"/>
                    </a:lnTo>
                    <a:lnTo>
                      <a:pt x="659" y="4311"/>
                    </a:lnTo>
                    <a:lnTo>
                      <a:pt x="689" y="4363"/>
                    </a:lnTo>
                    <a:lnTo>
                      <a:pt x="689" y="4363"/>
                    </a:lnTo>
                    <a:lnTo>
                      <a:pt x="664" y="4387"/>
                    </a:lnTo>
                    <a:lnTo>
                      <a:pt x="633" y="4422"/>
                    </a:lnTo>
                    <a:lnTo>
                      <a:pt x="596" y="4466"/>
                    </a:lnTo>
                    <a:lnTo>
                      <a:pt x="578" y="4493"/>
                    </a:lnTo>
                    <a:lnTo>
                      <a:pt x="559" y="4521"/>
                    </a:lnTo>
                    <a:lnTo>
                      <a:pt x="559" y="4521"/>
                    </a:lnTo>
                    <a:lnTo>
                      <a:pt x="535" y="4559"/>
                    </a:lnTo>
                    <a:lnTo>
                      <a:pt x="519" y="4587"/>
                    </a:lnTo>
                    <a:lnTo>
                      <a:pt x="509" y="4610"/>
                    </a:lnTo>
                    <a:lnTo>
                      <a:pt x="506" y="4620"/>
                    </a:lnTo>
                    <a:lnTo>
                      <a:pt x="504" y="4628"/>
                    </a:lnTo>
                    <a:lnTo>
                      <a:pt x="504" y="4636"/>
                    </a:lnTo>
                    <a:lnTo>
                      <a:pt x="504" y="4643"/>
                    </a:lnTo>
                    <a:lnTo>
                      <a:pt x="506" y="4649"/>
                    </a:lnTo>
                    <a:lnTo>
                      <a:pt x="509" y="4656"/>
                    </a:lnTo>
                    <a:lnTo>
                      <a:pt x="517" y="4671"/>
                    </a:lnTo>
                    <a:lnTo>
                      <a:pt x="529" y="4687"/>
                    </a:lnTo>
                    <a:lnTo>
                      <a:pt x="529" y="4687"/>
                    </a:lnTo>
                    <a:lnTo>
                      <a:pt x="540" y="4704"/>
                    </a:lnTo>
                    <a:lnTo>
                      <a:pt x="552" y="4717"/>
                    </a:lnTo>
                    <a:lnTo>
                      <a:pt x="557" y="4722"/>
                    </a:lnTo>
                    <a:lnTo>
                      <a:pt x="564" y="4727"/>
                    </a:lnTo>
                    <a:lnTo>
                      <a:pt x="570" y="4730"/>
                    </a:lnTo>
                    <a:lnTo>
                      <a:pt x="577" y="4732"/>
                    </a:lnTo>
                    <a:lnTo>
                      <a:pt x="585" y="4734"/>
                    </a:lnTo>
                    <a:lnTo>
                      <a:pt x="595" y="4734"/>
                    </a:lnTo>
                    <a:lnTo>
                      <a:pt x="620" y="4732"/>
                    </a:lnTo>
                    <a:lnTo>
                      <a:pt x="653" y="4727"/>
                    </a:lnTo>
                    <a:lnTo>
                      <a:pt x="695" y="4717"/>
                    </a:lnTo>
                    <a:lnTo>
                      <a:pt x="695" y="4717"/>
                    </a:lnTo>
                    <a:lnTo>
                      <a:pt x="730" y="4709"/>
                    </a:lnTo>
                    <a:lnTo>
                      <a:pt x="760" y="4699"/>
                    </a:lnTo>
                    <a:lnTo>
                      <a:pt x="814" y="4682"/>
                    </a:lnTo>
                    <a:lnTo>
                      <a:pt x="857" y="4664"/>
                    </a:lnTo>
                    <a:lnTo>
                      <a:pt x="888" y="4649"/>
                    </a:lnTo>
                    <a:lnTo>
                      <a:pt x="888" y="4649"/>
                    </a:lnTo>
                    <a:lnTo>
                      <a:pt x="926" y="4694"/>
                    </a:lnTo>
                    <a:lnTo>
                      <a:pt x="964" y="4739"/>
                    </a:lnTo>
                    <a:lnTo>
                      <a:pt x="964" y="4739"/>
                    </a:lnTo>
                    <a:lnTo>
                      <a:pt x="943" y="4768"/>
                    </a:lnTo>
                    <a:lnTo>
                      <a:pt x="918" y="4808"/>
                    </a:lnTo>
                    <a:lnTo>
                      <a:pt x="892" y="4857"/>
                    </a:lnTo>
                    <a:lnTo>
                      <a:pt x="878" y="4885"/>
                    </a:lnTo>
                    <a:lnTo>
                      <a:pt x="864" y="4917"/>
                    </a:lnTo>
                    <a:lnTo>
                      <a:pt x="864" y="4917"/>
                    </a:lnTo>
                    <a:lnTo>
                      <a:pt x="847" y="4958"/>
                    </a:lnTo>
                    <a:lnTo>
                      <a:pt x="836" y="4989"/>
                    </a:lnTo>
                    <a:lnTo>
                      <a:pt x="829" y="5014"/>
                    </a:lnTo>
                    <a:lnTo>
                      <a:pt x="829" y="5024"/>
                    </a:lnTo>
                    <a:lnTo>
                      <a:pt x="829" y="5032"/>
                    </a:lnTo>
                    <a:lnTo>
                      <a:pt x="829" y="5040"/>
                    </a:lnTo>
                    <a:lnTo>
                      <a:pt x="832" y="5047"/>
                    </a:lnTo>
                    <a:lnTo>
                      <a:pt x="834" y="5053"/>
                    </a:lnTo>
                    <a:lnTo>
                      <a:pt x="839" y="5060"/>
                    </a:lnTo>
                    <a:lnTo>
                      <a:pt x="850" y="5072"/>
                    </a:lnTo>
                    <a:lnTo>
                      <a:pt x="864" y="5086"/>
                    </a:lnTo>
                    <a:lnTo>
                      <a:pt x="864" y="5086"/>
                    </a:lnTo>
                    <a:lnTo>
                      <a:pt x="878" y="5101"/>
                    </a:lnTo>
                    <a:lnTo>
                      <a:pt x="892" y="5111"/>
                    </a:lnTo>
                    <a:lnTo>
                      <a:pt x="897" y="5116"/>
                    </a:lnTo>
                    <a:lnTo>
                      <a:pt x="903" y="5119"/>
                    </a:lnTo>
                    <a:lnTo>
                      <a:pt x="910" y="5121"/>
                    </a:lnTo>
                    <a:lnTo>
                      <a:pt x="918" y="5121"/>
                    </a:lnTo>
                    <a:lnTo>
                      <a:pt x="926" y="5121"/>
                    </a:lnTo>
                    <a:lnTo>
                      <a:pt x="936" y="5121"/>
                    </a:lnTo>
                    <a:lnTo>
                      <a:pt x="961" y="5114"/>
                    </a:lnTo>
                    <a:lnTo>
                      <a:pt x="992" y="5103"/>
                    </a:lnTo>
                    <a:lnTo>
                      <a:pt x="1033" y="5086"/>
                    </a:lnTo>
                    <a:lnTo>
                      <a:pt x="1033" y="5086"/>
                    </a:lnTo>
                    <a:lnTo>
                      <a:pt x="1065" y="5072"/>
                    </a:lnTo>
                    <a:lnTo>
                      <a:pt x="1093" y="5058"/>
                    </a:lnTo>
                    <a:lnTo>
                      <a:pt x="1142" y="5032"/>
                    </a:lnTo>
                    <a:lnTo>
                      <a:pt x="1182" y="5007"/>
                    </a:lnTo>
                    <a:lnTo>
                      <a:pt x="1211" y="4987"/>
                    </a:lnTo>
                    <a:lnTo>
                      <a:pt x="1211" y="4987"/>
                    </a:lnTo>
                    <a:lnTo>
                      <a:pt x="1254" y="5025"/>
                    </a:lnTo>
                    <a:lnTo>
                      <a:pt x="1301" y="5062"/>
                    </a:lnTo>
                    <a:lnTo>
                      <a:pt x="1301" y="5062"/>
                    </a:lnTo>
                    <a:lnTo>
                      <a:pt x="1286" y="5095"/>
                    </a:lnTo>
                    <a:lnTo>
                      <a:pt x="1268" y="5138"/>
                    </a:lnTo>
                    <a:lnTo>
                      <a:pt x="1249" y="5190"/>
                    </a:lnTo>
                    <a:lnTo>
                      <a:pt x="1241" y="5222"/>
                    </a:lnTo>
                    <a:lnTo>
                      <a:pt x="1233" y="5255"/>
                    </a:lnTo>
                    <a:lnTo>
                      <a:pt x="1233" y="5255"/>
                    </a:lnTo>
                    <a:lnTo>
                      <a:pt x="1223" y="5297"/>
                    </a:lnTo>
                    <a:lnTo>
                      <a:pt x="1218" y="5330"/>
                    </a:lnTo>
                    <a:lnTo>
                      <a:pt x="1216" y="5355"/>
                    </a:lnTo>
                    <a:lnTo>
                      <a:pt x="1216" y="5365"/>
                    </a:lnTo>
                    <a:lnTo>
                      <a:pt x="1218" y="5373"/>
                    </a:lnTo>
                    <a:lnTo>
                      <a:pt x="1220" y="5382"/>
                    </a:lnTo>
                    <a:lnTo>
                      <a:pt x="1223" y="5386"/>
                    </a:lnTo>
                    <a:lnTo>
                      <a:pt x="1228" y="5393"/>
                    </a:lnTo>
                    <a:lnTo>
                      <a:pt x="1233" y="5398"/>
                    </a:lnTo>
                    <a:lnTo>
                      <a:pt x="1246" y="5410"/>
                    </a:lnTo>
                    <a:lnTo>
                      <a:pt x="1263" y="5421"/>
                    </a:lnTo>
                    <a:lnTo>
                      <a:pt x="1263" y="5421"/>
                    </a:lnTo>
                    <a:lnTo>
                      <a:pt x="1279" y="5433"/>
                    </a:lnTo>
                    <a:lnTo>
                      <a:pt x="1294" y="5441"/>
                    </a:lnTo>
                    <a:lnTo>
                      <a:pt x="1301" y="5444"/>
                    </a:lnTo>
                    <a:lnTo>
                      <a:pt x="1307" y="5446"/>
                    </a:lnTo>
                    <a:lnTo>
                      <a:pt x="1314" y="5446"/>
                    </a:lnTo>
                    <a:lnTo>
                      <a:pt x="1322" y="5446"/>
                    </a:lnTo>
                    <a:lnTo>
                      <a:pt x="1330" y="5444"/>
                    </a:lnTo>
                    <a:lnTo>
                      <a:pt x="1340" y="5441"/>
                    </a:lnTo>
                    <a:lnTo>
                      <a:pt x="1363" y="5431"/>
                    </a:lnTo>
                    <a:lnTo>
                      <a:pt x="1391" y="5415"/>
                    </a:lnTo>
                    <a:lnTo>
                      <a:pt x="1429" y="5391"/>
                    </a:lnTo>
                    <a:lnTo>
                      <a:pt x="1429" y="5391"/>
                    </a:lnTo>
                    <a:lnTo>
                      <a:pt x="1457" y="5372"/>
                    </a:lnTo>
                    <a:lnTo>
                      <a:pt x="1484" y="5354"/>
                    </a:lnTo>
                    <a:lnTo>
                      <a:pt x="1526" y="5319"/>
                    </a:lnTo>
                    <a:lnTo>
                      <a:pt x="1561" y="5288"/>
                    </a:lnTo>
                    <a:lnTo>
                      <a:pt x="1586" y="5263"/>
                    </a:lnTo>
                    <a:lnTo>
                      <a:pt x="1586" y="5263"/>
                    </a:lnTo>
                    <a:lnTo>
                      <a:pt x="1637" y="5292"/>
                    </a:lnTo>
                    <a:lnTo>
                      <a:pt x="1688" y="5322"/>
                    </a:lnTo>
                    <a:lnTo>
                      <a:pt x="1688" y="5322"/>
                    </a:lnTo>
                    <a:lnTo>
                      <a:pt x="1678" y="5355"/>
                    </a:lnTo>
                    <a:lnTo>
                      <a:pt x="1670" y="5401"/>
                    </a:lnTo>
                    <a:lnTo>
                      <a:pt x="1662" y="5456"/>
                    </a:lnTo>
                    <a:lnTo>
                      <a:pt x="1658" y="5487"/>
                    </a:lnTo>
                    <a:lnTo>
                      <a:pt x="1655" y="5522"/>
                    </a:lnTo>
                    <a:lnTo>
                      <a:pt x="1655" y="5522"/>
                    </a:lnTo>
                    <a:lnTo>
                      <a:pt x="1653" y="5566"/>
                    </a:lnTo>
                    <a:lnTo>
                      <a:pt x="1653" y="5599"/>
                    </a:lnTo>
                    <a:lnTo>
                      <a:pt x="1657" y="5624"/>
                    </a:lnTo>
                    <a:lnTo>
                      <a:pt x="1658" y="5634"/>
                    </a:lnTo>
                    <a:lnTo>
                      <a:pt x="1662" y="5642"/>
                    </a:lnTo>
                    <a:lnTo>
                      <a:pt x="1665" y="5649"/>
                    </a:lnTo>
                    <a:lnTo>
                      <a:pt x="1670" y="5655"/>
                    </a:lnTo>
                    <a:lnTo>
                      <a:pt x="1675" y="5660"/>
                    </a:lnTo>
                    <a:lnTo>
                      <a:pt x="1680" y="5663"/>
                    </a:lnTo>
                    <a:lnTo>
                      <a:pt x="1695" y="5672"/>
                    </a:lnTo>
                    <a:lnTo>
                      <a:pt x="1713" y="5680"/>
                    </a:lnTo>
                    <a:lnTo>
                      <a:pt x="1713" y="5680"/>
                    </a:lnTo>
                    <a:lnTo>
                      <a:pt x="1731" y="5690"/>
                    </a:lnTo>
                    <a:lnTo>
                      <a:pt x="1747" y="5695"/>
                    </a:lnTo>
                    <a:lnTo>
                      <a:pt x="1754" y="5696"/>
                    </a:lnTo>
                    <a:lnTo>
                      <a:pt x="1762" y="5698"/>
                    </a:lnTo>
                    <a:lnTo>
                      <a:pt x="1769" y="5696"/>
                    </a:lnTo>
                    <a:lnTo>
                      <a:pt x="1775" y="5695"/>
                    </a:lnTo>
                    <a:lnTo>
                      <a:pt x="1784" y="5693"/>
                    </a:lnTo>
                    <a:lnTo>
                      <a:pt x="1793" y="5688"/>
                    </a:lnTo>
                    <a:lnTo>
                      <a:pt x="1813" y="5673"/>
                    </a:lnTo>
                    <a:lnTo>
                      <a:pt x="1840" y="5654"/>
                    </a:lnTo>
                    <a:lnTo>
                      <a:pt x="1871" y="5622"/>
                    </a:lnTo>
                    <a:lnTo>
                      <a:pt x="1871" y="5622"/>
                    </a:lnTo>
                    <a:lnTo>
                      <a:pt x="1896" y="5599"/>
                    </a:lnTo>
                    <a:lnTo>
                      <a:pt x="1919" y="5576"/>
                    </a:lnTo>
                    <a:lnTo>
                      <a:pt x="1955" y="5535"/>
                    </a:lnTo>
                    <a:lnTo>
                      <a:pt x="1985" y="5499"/>
                    </a:lnTo>
                    <a:lnTo>
                      <a:pt x="2005" y="5469"/>
                    </a:lnTo>
                    <a:lnTo>
                      <a:pt x="2005" y="5469"/>
                    </a:lnTo>
                    <a:lnTo>
                      <a:pt x="2059" y="5490"/>
                    </a:lnTo>
                    <a:lnTo>
                      <a:pt x="2115" y="5508"/>
                    </a:lnTo>
                    <a:lnTo>
                      <a:pt x="2115" y="5508"/>
                    </a:lnTo>
                    <a:lnTo>
                      <a:pt x="2112" y="5545"/>
                    </a:lnTo>
                    <a:lnTo>
                      <a:pt x="2110" y="5591"/>
                    </a:lnTo>
                    <a:lnTo>
                      <a:pt x="2112" y="5647"/>
                    </a:lnTo>
                    <a:lnTo>
                      <a:pt x="2113" y="5678"/>
                    </a:lnTo>
                    <a:lnTo>
                      <a:pt x="2118" y="5713"/>
                    </a:lnTo>
                    <a:lnTo>
                      <a:pt x="2118" y="5713"/>
                    </a:lnTo>
                    <a:lnTo>
                      <a:pt x="2123" y="5756"/>
                    </a:lnTo>
                    <a:lnTo>
                      <a:pt x="2130" y="5789"/>
                    </a:lnTo>
                    <a:lnTo>
                      <a:pt x="2136" y="5814"/>
                    </a:lnTo>
                    <a:lnTo>
                      <a:pt x="2140" y="5822"/>
                    </a:lnTo>
                    <a:lnTo>
                      <a:pt x="2145" y="5830"/>
                    </a:lnTo>
                    <a:lnTo>
                      <a:pt x="2148" y="5835"/>
                    </a:lnTo>
                    <a:lnTo>
                      <a:pt x="2155" y="5840"/>
                    </a:lnTo>
                    <a:lnTo>
                      <a:pt x="2160" y="5845"/>
                    </a:lnTo>
                    <a:lnTo>
                      <a:pt x="2166" y="5848"/>
                    </a:lnTo>
                    <a:lnTo>
                      <a:pt x="2183" y="5853"/>
                    </a:lnTo>
                    <a:lnTo>
                      <a:pt x="2202" y="5858"/>
                    </a:lnTo>
                    <a:lnTo>
                      <a:pt x="2202" y="5858"/>
                    </a:lnTo>
                    <a:lnTo>
                      <a:pt x="2222" y="5865"/>
                    </a:lnTo>
                    <a:lnTo>
                      <a:pt x="2239" y="5866"/>
                    </a:lnTo>
                    <a:lnTo>
                      <a:pt x="2245" y="5868"/>
                    </a:lnTo>
                    <a:lnTo>
                      <a:pt x="2252" y="5866"/>
                    </a:lnTo>
                    <a:lnTo>
                      <a:pt x="2260" y="5865"/>
                    </a:lnTo>
                    <a:lnTo>
                      <a:pt x="2267" y="5863"/>
                    </a:lnTo>
                    <a:lnTo>
                      <a:pt x="2275" y="5858"/>
                    </a:lnTo>
                    <a:lnTo>
                      <a:pt x="2282" y="5851"/>
                    </a:lnTo>
                    <a:lnTo>
                      <a:pt x="2300" y="5835"/>
                    </a:lnTo>
                    <a:lnTo>
                      <a:pt x="2321" y="5809"/>
                    </a:lnTo>
                    <a:lnTo>
                      <a:pt x="2347" y="5774"/>
                    </a:lnTo>
                    <a:lnTo>
                      <a:pt x="2347" y="5774"/>
                    </a:lnTo>
                    <a:lnTo>
                      <a:pt x="2369" y="5746"/>
                    </a:lnTo>
                    <a:lnTo>
                      <a:pt x="2385" y="5720"/>
                    </a:lnTo>
                    <a:lnTo>
                      <a:pt x="2415" y="5673"/>
                    </a:lnTo>
                    <a:lnTo>
                      <a:pt x="2437" y="5632"/>
                    </a:lnTo>
                    <a:lnTo>
                      <a:pt x="2453" y="5599"/>
                    </a:lnTo>
                    <a:lnTo>
                      <a:pt x="2453" y="5599"/>
                    </a:lnTo>
                    <a:lnTo>
                      <a:pt x="2511" y="5611"/>
                    </a:lnTo>
                    <a:lnTo>
                      <a:pt x="2568" y="5621"/>
                    </a:lnTo>
                    <a:lnTo>
                      <a:pt x="2568" y="5621"/>
                    </a:lnTo>
                    <a:lnTo>
                      <a:pt x="2570" y="5657"/>
                    </a:lnTo>
                    <a:lnTo>
                      <a:pt x="2577" y="5701"/>
                    </a:lnTo>
                    <a:lnTo>
                      <a:pt x="2588" y="5756"/>
                    </a:lnTo>
                    <a:lnTo>
                      <a:pt x="2596" y="5787"/>
                    </a:lnTo>
                    <a:lnTo>
                      <a:pt x="2606" y="5820"/>
                    </a:lnTo>
                    <a:lnTo>
                      <a:pt x="2606" y="5820"/>
                    </a:lnTo>
                    <a:lnTo>
                      <a:pt x="2620" y="5861"/>
                    </a:lnTo>
                    <a:lnTo>
                      <a:pt x="2631" y="5893"/>
                    </a:lnTo>
                    <a:lnTo>
                      <a:pt x="2641" y="5916"/>
                    </a:lnTo>
                    <a:lnTo>
                      <a:pt x="2648" y="5924"/>
                    </a:lnTo>
                    <a:lnTo>
                      <a:pt x="2652" y="5931"/>
                    </a:lnTo>
                    <a:lnTo>
                      <a:pt x="2657" y="5936"/>
                    </a:lnTo>
                    <a:lnTo>
                      <a:pt x="2664" y="5939"/>
                    </a:lnTo>
                    <a:lnTo>
                      <a:pt x="2671" y="5942"/>
                    </a:lnTo>
                    <a:lnTo>
                      <a:pt x="2677" y="5945"/>
                    </a:lnTo>
                    <a:lnTo>
                      <a:pt x="2694" y="5947"/>
                    </a:lnTo>
                    <a:lnTo>
                      <a:pt x="2715" y="5949"/>
                    </a:lnTo>
                    <a:lnTo>
                      <a:pt x="2715" y="5949"/>
                    </a:lnTo>
                    <a:lnTo>
                      <a:pt x="2735" y="5950"/>
                    </a:lnTo>
                    <a:lnTo>
                      <a:pt x="2751" y="5950"/>
                    </a:lnTo>
                    <a:lnTo>
                      <a:pt x="2758" y="5950"/>
                    </a:lnTo>
                    <a:lnTo>
                      <a:pt x="2766" y="5949"/>
                    </a:lnTo>
                    <a:lnTo>
                      <a:pt x="2773" y="5945"/>
                    </a:lnTo>
                    <a:lnTo>
                      <a:pt x="2779" y="5942"/>
                    </a:lnTo>
                    <a:lnTo>
                      <a:pt x="2786" y="5936"/>
                    </a:lnTo>
                    <a:lnTo>
                      <a:pt x="2793" y="5929"/>
                    </a:lnTo>
                    <a:lnTo>
                      <a:pt x="2806" y="5909"/>
                    </a:lnTo>
                    <a:lnTo>
                      <a:pt x="2824" y="5879"/>
                    </a:lnTo>
                    <a:lnTo>
                      <a:pt x="2844" y="5840"/>
                    </a:lnTo>
                    <a:lnTo>
                      <a:pt x="2844" y="5840"/>
                    </a:lnTo>
                    <a:lnTo>
                      <a:pt x="2859" y="5810"/>
                    </a:lnTo>
                    <a:lnTo>
                      <a:pt x="2872" y="5781"/>
                    </a:lnTo>
                    <a:lnTo>
                      <a:pt x="2892" y="5729"/>
                    </a:lnTo>
                    <a:lnTo>
                      <a:pt x="2906" y="5687"/>
                    </a:lnTo>
                    <a:lnTo>
                      <a:pt x="2916" y="5652"/>
                    </a:lnTo>
                    <a:lnTo>
                      <a:pt x="2916" y="5652"/>
                    </a:lnTo>
                    <a:lnTo>
                      <a:pt x="2974" y="5652"/>
                    </a:lnTo>
                    <a:lnTo>
                      <a:pt x="3033" y="5652"/>
                    </a:lnTo>
                    <a:lnTo>
                      <a:pt x="3033" y="5652"/>
                    </a:lnTo>
                    <a:lnTo>
                      <a:pt x="3043" y="5687"/>
                    </a:lnTo>
                    <a:lnTo>
                      <a:pt x="3056" y="5729"/>
                    </a:lnTo>
                    <a:lnTo>
                      <a:pt x="3078" y="5781"/>
                    </a:lnTo>
                    <a:lnTo>
                      <a:pt x="3091" y="5810"/>
                    </a:lnTo>
                    <a:lnTo>
                      <a:pt x="3106" y="5840"/>
                    </a:lnTo>
                    <a:lnTo>
                      <a:pt x="3106" y="5840"/>
                    </a:lnTo>
                    <a:lnTo>
                      <a:pt x="3126" y="5879"/>
                    </a:lnTo>
                    <a:lnTo>
                      <a:pt x="3142" y="5909"/>
                    </a:lnTo>
                    <a:lnTo>
                      <a:pt x="3157" y="5929"/>
                    </a:lnTo>
                    <a:lnTo>
                      <a:pt x="3164" y="5936"/>
                    </a:lnTo>
                    <a:lnTo>
                      <a:pt x="3170" y="5942"/>
                    </a:lnTo>
                    <a:lnTo>
                      <a:pt x="3177" y="5945"/>
                    </a:lnTo>
                    <a:lnTo>
                      <a:pt x="3183" y="5949"/>
                    </a:lnTo>
                    <a:lnTo>
                      <a:pt x="3190" y="5950"/>
                    </a:lnTo>
                    <a:lnTo>
                      <a:pt x="3198" y="5950"/>
                    </a:lnTo>
                    <a:lnTo>
                      <a:pt x="3215" y="5950"/>
                    </a:lnTo>
                    <a:lnTo>
                      <a:pt x="3235" y="5949"/>
                    </a:lnTo>
                    <a:lnTo>
                      <a:pt x="3235" y="5949"/>
                    </a:lnTo>
                    <a:lnTo>
                      <a:pt x="3254" y="5947"/>
                    </a:lnTo>
                    <a:lnTo>
                      <a:pt x="3271" y="5945"/>
                    </a:lnTo>
                    <a:lnTo>
                      <a:pt x="3279" y="5942"/>
                    </a:lnTo>
                    <a:lnTo>
                      <a:pt x="3286" y="5939"/>
                    </a:lnTo>
                    <a:lnTo>
                      <a:pt x="3291" y="5936"/>
                    </a:lnTo>
                    <a:lnTo>
                      <a:pt x="3297" y="5931"/>
                    </a:lnTo>
                    <a:lnTo>
                      <a:pt x="3302" y="5924"/>
                    </a:lnTo>
                    <a:lnTo>
                      <a:pt x="3307" y="5916"/>
                    </a:lnTo>
                    <a:lnTo>
                      <a:pt x="3319" y="5893"/>
                    </a:lnTo>
                    <a:lnTo>
                      <a:pt x="3330" y="5861"/>
                    </a:lnTo>
                    <a:lnTo>
                      <a:pt x="3343" y="5820"/>
                    </a:lnTo>
                    <a:lnTo>
                      <a:pt x="3343" y="5820"/>
                    </a:lnTo>
                    <a:lnTo>
                      <a:pt x="3353" y="5787"/>
                    </a:lnTo>
                    <a:lnTo>
                      <a:pt x="3360" y="5756"/>
                    </a:lnTo>
                    <a:lnTo>
                      <a:pt x="3371" y="5701"/>
                    </a:lnTo>
                    <a:lnTo>
                      <a:pt x="3378" y="5657"/>
                    </a:lnTo>
                    <a:lnTo>
                      <a:pt x="3381" y="5621"/>
                    </a:lnTo>
                    <a:lnTo>
                      <a:pt x="3381" y="5621"/>
                    </a:lnTo>
                    <a:lnTo>
                      <a:pt x="3439" y="5612"/>
                    </a:lnTo>
                    <a:lnTo>
                      <a:pt x="3497" y="5601"/>
                    </a:lnTo>
                    <a:lnTo>
                      <a:pt x="3497" y="5601"/>
                    </a:lnTo>
                    <a:lnTo>
                      <a:pt x="3511" y="5634"/>
                    </a:lnTo>
                    <a:lnTo>
                      <a:pt x="3535" y="5673"/>
                    </a:lnTo>
                    <a:lnTo>
                      <a:pt x="3563" y="5721"/>
                    </a:lnTo>
                    <a:lnTo>
                      <a:pt x="3581" y="5748"/>
                    </a:lnTo>
                    <a:lnTo>
                      <a:pt x="3601" y="5774"/>
                    </a:lnTo>
                    <a:lnTo>
                      <a:pt x="3601" y="5774"/>
                    </a:lnTo>
                    <a:lnTo>
                      <a:pt x="3627" y="5809"/>
                    </a:lnTo>
                    <a:lnTo>
                      <a:pt x="3650" y="5835"/>
                    </a:lnTo>
                    <a:lnTo>
                      <a:pt x="3666" y="5851"/>
                    </a:lnTo>
                    <a:lnTo>
                      <a:pt x="3675" y="5858"/>
                    </a:lnTo>
                    <a:lnTo>
                      <a:pt x="3683" y="5863"/>
                    </a:lnTo>
                    <a:lnTo>
                      <a:pt x="3690" y="5865"/>
                    </a:lnTo>
                    <a:lnTo>
                      <a:pt x="3696" y="5866"/>
                    </a:lnTo>
                    <a:lnTo>
                      <a:pt x="3704" y="5868"/>
                    </a:lnTo>
                    <a:lnTo>
                      <a:pt x="3711" y="5866"/>
                    </a:lnTo>
                    <a:lnTo>
                      <a:pt x="3727" y="5865"/>
                    </a:lnTo>
                    <a:lnTo>
                      <a:pt x="3747" y="5858"/>
                    </a:lnTo>
                    <a:lnTo>
                      <a:pt x="3747" y="5858"/>
                    </a:lnTo>
                    <a:lnTo>
                      <a:pt x="3767" y="5853"/>
                    </a:lnTo>
                    <a:lnTo>
                      <a:pt x="3782" y="5848"/>
                    </a:lnTo>
                    <a:lnTo>
                      <a:pt x="3788" y="5845"/>
                    </a:lnTo>
                    <a:lnTo>
                      <a:pt x="3795" y="5840"/>
                    </a:lnTo>
                    <a:lnTo>
                      <a:pt x="3800" y="5835"/>
                    </a:lnTo>
                    <a:lnTo>
                      <a:pt x="3805" y="5830"/>
                    </a:lnTo>
                    <a:lnTo>
                      <a:pt x="3810" y="5822"/>
                    </a:lnTo>
                    <a:lnTo>
                      <a:pt x="3813" y="5814"/>
                    </a:lnTo>
                    <a:lnTo>
                      <a:pt x="3820" y="5789"/>
                    </a:lnTo>
                    <a:lnTo>
                      <a:pt x="3826" y="5756"/>
                    </a:lnTo>
                    <a:lnTo>
                      <a:pt x="3831" y="5713"/>
                    </a:lnTo>
                    <a:lnTo>
                      <a:pt x="3831" y="5713"/>
                    </a:lnTo>
                    <a:lnTo>
                      <a:pt x="3835" y="5678"/>
                    </a:lnTo>
                    <a:lnTo>
                      <a:pt x="3838" y="5647"/>
                    </a:lnTo>
                    <a:lnTo>
                      <a:pt x="3840" y="5593"/>
                    </a:lnTo>
                    <a:lnTo>
                      <a:pt x="3838" y="5546"/>
                    </a:lnTo>
                    <a:lnTo>
                      <a:pt x="3835" y="5510"/>
                    </a:lnTo>
                    <a:lnTo>
                      <a:pt x="3835" y="5510"/>
                    </a:lnTo>
                    <a:lnTo>
                      <a:pt x="3891" y="5490"/>
                    </a:lnTo>
                    <a:lnTo>
                      <a:pt x="3945" y="5471"/>
                    </a:lnTo>
                    <a:lnTo>
                      <a:pt x="3945" y="5471"/>
                    </a:lnTo>
                    <a:lnTo>
                      <a:pt x="3965" y="5499"/>
                    </a:lnTo>
                    <a:lnTo>
                      <a:pt x="3995" y="5535"/>
                    </a:lnTo>
                    <a:lnTo>
                      <a:pt x="4031" y="5576"/>
                    </a:lnTo>
                    <a:lnTo>
                      <a:pt x="4052" y="5599"/>
                    </a:lnTo>
                    <a:lnTo>
                      <a:pt x="4077" y="5622"/>
                    </a:lnTo>
                    <a:lnTo>
                      <a:pt x="4077" y="5622"/>
                    </a:lnTo>
                    <a:lnTo>
                      <a:pt x="4110" y="5654"/>
                    </a:lnTo>
                    <a:lnTo>
                      <a:pt x="4136" y="5673"/>
                    </a:lnTo>
                    <a:lnTo>
                      <a:pt x="4156" y="5688"/>
                    </a:lnTo>
                    <a:lnTo>
                      <a:pt x="4164" y="5693"/>
                    </a:lnTo>
                    <a:lnTo>
                      <a:pt x="4173" y="5695"/>
                    </a:lnTo>
                    <a:lnTo>
                      <a:pt x="4181" y="5696"/>
                    </a:lnTo>
                    <a:lnTo>
                      <a:pt x="4187" y="5698"/>
                    </a:lnTo>
                    <a:lnTo>
                      <a:pt x="4194" y="5696"/>
                    </a:lnTo>
                    <a:lnTo>
                      <a:pt x="4202" y="5695"/>
                    </a:lnTo>
                    <a:lnTo>
                      <a:pt x="4217" y="5690"/>
                    </a:lnTo>
                    <a:lnTo>
                      <a:pt x="4235" y="5680"/>
                    </a:lnTo>
                    <a:lnTo>
                      <a:pt x="4235" y="5680"/>
                    </a:lnTo>
                    <a:lnTo>
                      <a:pt x="4255" y="5672"/>
                    </a:lnTo>
                    <a:lnTo>
                      <a:pt x="4268" y="5663"/>
                    </a:lnTo>
                    <a:lnTo>
                      <a:pt x="4275" y="5660"/>
                    </a:lnTo>
                    <a:lnTo>
                      <a:pt x="4280" y="5655"/>
                    </a:lnTo>
                    <a:lnTo>
                      <a:pt x="4285" y="5649"/>
                    </a:lnTo>
                    <a:lnTo>
                      <a:pt x="4288" y="5642"/>
                    </a:lnTo>
                    <a:lnTo>
                      <a:pt x="4291" y="5634"/>
                    </a:lnTo>
                    <a:lnTo>
                      <a:pt x="4293" y="5624"/>
                    </a:lnTo>
                    <a:lnTo>
                      <a:pt x="4295" y="5599"/>
                    </a:lnTo>
                    <a:lnTo>
                      <a:pt x="4296" y="5566"/>
                    </a:lnTo>
                    <a:lnTo>
                      <a:pt x="4293" y="5522"/>
                    </a:lnTo>
                    <a:lnTo>
                      <a:pt x="4293" y="5522"/>
                    </a:lnTo>
                    <a:lnTo>
                      <a:pt x="4291" y="5489"/>
                    </a:lnTo>
                    <a:lnTo>
                      <a:pt x="4288" y="5457"/>
                    </a:lnTo>
                    <a:lnTo>
                      <a:pt x="4280" y="5401"/>
                    </a:lnTo>
                    <a:lnTo>
                      <a:pt x="4272" y="5357"/>
                    </a:lnTo>
                    <a:lnTo>
                      <a:pt x="4262" y="5322"/>
                    </a:lnTo>
                    <a:lnTo>
                      <a:pt x="4262" y="5322"/>
                    </a:lnTo>
                    <a:lnTo>
                      <a:pt x="4313" y="5292"/>
                    </a:lnTo>
                    <a:lnTo>
                      <a:pt x="4364" y="5263"/>
                    </a:lnTo>
                    <a:lnTo>
                      <a:pt x="4364" y="5263"/>
                    </a:lnTo>
                    <a:lnTo>
                      <a:pt x="4389" y="5289"/>
                    </a:lnTo>
                    <a:lnTo>
                      <a:pt x="4423" y="5319"/>
                    </a:lnTo>
                    <a:lnTo>
                      <a:pt x="4466" y="5354"/>
                    </a:lnTo>
                    <a:lnTo>
                      <a:pt x="4493" y="5372"/>
                    </a:lnTo>
                    <a:lnTo>
                      <a:pt x="4521" y="5391"/>
                    </a:lnTo>
                    <a:lnTo>
                      <a:pt x="4521" y="5391"/>
                    </a:lnTo>
                    <a:lnTo>
                      <a:pt x="4557" y="5415"/>
                    </a:lnTo>
                    <a:lnTo>
                      <a:pt x="4586" y="5431"/>
                    </a:lnTo>
                    <a:lnTo>
                      <a:pt x="4610" y="5443"/>
                    </a:lnTo>
                    <a:lnTo>
                      <a:pt x="4618" y="5444"/>
                    </a:lnTo>
                    <a:lnTo>
                      <a:pt x="4628" y="5446"/>
                    </a:lnTo>
                    <a:lnTo>
                      <a:pt x="4634" y="5446"/>
                    </a:lnTo>
                    <a:lnTo>
                      <a:pt x="4643" y="5446"/>
                    </a:lnTo>
                    <a:lnTo>
                      <a:pt x="4649" y="5444"/>
                    </a:lnTo>
                    <a:lnTo>
                      <a:pt x="4656" y="5441"/>
                    </a:lnTo>
                    <a:lnTo>
                      <a:pt x="4671" y="5433"/>
                    </a:lnTo>
                    <a:lnTo>
                      <a:pt x="4687" y="5421"/>
                    </a:lnTo>
                    <a:lnTo>
                      <a:pt x="4687" y="5421"/>
                    </a:lnTo>
                    <a:lnTo>
                      <a:pt x="4704" y="5410"/>
                    </a:lnTo>
                    <a:lnTo>
                      <a:pt x="4717" y="5398"/>
                    </a:lnTo>
                    <a:lnTo>
                      <a:pt x="4722" y="5393"/>
                    </a:lnTo>
                    <a:lnTo>
                      <a:pt x="4725" y="5386"/>
                    </a:lnTo>
                    <a:lnTo>
                      <a:pt x="4728" y="5382"/>
                    </a:lnTo>
                    <a:lnTo>
                      <a:pt x="4732" y="5373"/>
                    </a:lnTo>
                    <a:lnTo>
                      <a:pt x="4733" y="5365"/>
                    </a:lnTo>
                    <a:lnTo>
                      <a:pt x="4733" y="5355"/>
                    </a:lnTo>
                    <a:lnTo>
                      <a:pt x="4732" y="5330"/>
                    </a:lnTo>
                    <a:lnTo>
                      <a:pt x="4725" y="5297"/>
                    </a:lnTo>
                    <a:lnTo>
                      <a:pt x="4717" y="5255"/>
                    </a:lnTo>
                    <a:lnTo>
                      <a:pt x="4717" y="5255"/>
                    </a:lnTo>
                    <a:lnTo>
                      <a:pt x="4707" y="5222"/>
                    </a:lnTo>
                    <a:lnTo>
                      <a:pt x="4699" y="5190"/>
                    </a:lnTo>
                    <a:lnTo>
                      <a:pt x="4682" y="5138"/>
                    </a:lnTo>
                    <a:lnTo>
                      <a:pt x="4664" y="5096"/>
                    </a:lnTo>
                    <a:lnTo>
                      <a:pt x="4649" y="5063"/>
                    </a:lnTo>
                    <a:lnTo>
                      <a:pt x="4649" y="5063"/>
                    </a:lnTo>
                    <a:lnTo>
                      <a:pt x="4695" y="5025"/>
                    </a:lnTo>
                    <a:lnTo>
                      <a:pt x="4740" y="4987"/>
                    </a:lnTo>
                    <a:lnTo>
                      <a:pt x="4740" y="4987"/>
                    </a:lnTo>
                    <a:lnTo>
                      <a:pt x="4769" y="5009"/>
                    </a:lnTo>
                    <a:lnTo>
                      <a:pt x="4807" y="5032"/>
                    </a:lnTo>
                    <a:lnTo>
                      <a:pt x="4857" y="5058"/>
                    </a:lnTo>
                    <a:lnTo>
                      <a:pt x="4885" y="5072"/>
                    </a:lnTo>
                    <a:lnTo>
                      <a:pt x="4916" y="5086"/>
                    </a:lnTo>
                    <a:lnTo>
                      <a:pt x="4916" y="5086"/>
                    </a:lnTo>
                    <a:lnTo>
                      <a:pt x="4957" y="5103"/>
                    </a:lnTo>
                    <a:lnTo>
                      <a:pt x="4989" y="5114"/>
                    </a:lnTo>
                    <a:lnTo>
                      <a:pt x="5012" y="5121"/>
                    </a:lnTo>
                    <a:lnTo>
                      <a:pt x="5022" y="5121"/>
                    </a:lnTo>
                    <a:lnTo>
                      <a:pt x="5032" y="5121"/>
                    </a:lnTo>
                    <a:lnTo>
                      <a:pt x="5038" y="5121"/>
                    </a:lnTo>
                    <a:lnTo>
                      <a:pt x="5045" y="5119"/>
                    </a:lnTo>
                    <a:lnTo>
                      <a:pt x="5051" y="5116"/>
                    </a:lnTo>
                    <a:lnTo>
                      <a:pt x="5058" y="5111"/>
                    </a:lnTo>
                    <a:lnTo>
                      <a:pt x="5071" y="5101"/>
                    </a:lnTo>
                    <a:lnTo>
                      <a:pt x="5084" y="5086"/>
                    </a:lnTo>
                    <a:lnTo>
                      <a:pt x="5084" y="5086"/>
                    </a:lnTo>
                    <a:lnTo>
                      <a:pt x="5099" y="5072"/>
                    </a:lnTo>
                    <a:lnTo>
                      <a:pt x="5111" y="5060"/>
                    </a:lnTo>
                    <a:lnTo>
                      <a:pt x="5114" y="5053"/>
                    </a:lnTo>
                    <a:lnTo>
                      <a:pt x="5117" y="5047"/>
                    </a:lnTo>
                    <a:lnTo>
                      <a:pt x="5119" y="5040"/>
                    </a:lnTo>
                    <a:lnTo>
                      <a:pt x="5121" y="5032"/>
                    </a:lnTo>
                    <a:lnTo>
                      <a:pt x="5121" y="5024"/>
                    </a:lnTo>
                    <a:lnTo>
                      <a:pt x="5119" y="5014"/>
                    </a:lnTo>
                    <a:lnTo>
                      <a:pt x="5114" y="4989"/>
                    </a:lnTo>
                    <a:lnTo>
                      <a:pt x="5103" y="4958"/>
                    </a:lnTo>
                    <a:lnTo>
                      <a:pt x="5084" y="4917"/>
                    </a:lnTo>
                    <a:lnTo>
                      <a:pt x="5084" y="4917"/>
                    </a:lnTo>
                    <a:lnTo>
                      <a:pt x="5071" y="4887"/>
                    </a:lnTo>
                    <a:lnTo>
                      <a:pt x="5058" y="4857"/>
                    </a:lnTo>
                    <a:lnTo>
                      <a:pt x="5032" y="4809"/>
                    </a:lnTo>
                    <a:lnTo>
                      <a:pt x="5007" y="4770"/>
                    </a:lnTo>
                    <a:lnTo>
                      <a:pt x="4987" y="4740"/>
                    </a:lnTo>
                    <a:lnTo>
                      <a:pt x="4987" y="4740"/>
                    </a:lnTo>
                    <a:lnTo>
                      <a:pt x="5025" y="4696"/>
                    </a:lnTo>
                    <a:lnTo>
                      <a:pt x="5063" y="4651"/>
                    </a:lnTo>
                    <a:lnTo>
                      <a:pt x="5063" y="4651"/>
                    </a:lnTo>
                    <a:lnTo>
                      <a:pt x="5094" y="4666"/>
                    </a:lnTo>
                    <a:lnTo>
                      <a:pt x="5137" y="4682"/>
                    </a:lnTo>
                    <a:lnTo>
                      <a:pt x="5190" y="4701"/>
                    </a:lnTo>
                    <a:lnTo>
                      <a:pt x="5220" y="4709"/>
                    </a:lnTo>
                    <a:lnTo>
                      <a:pt x="5253" y="4717"/>
                    </a:lnTo>
                    <a:lnTo>
                      <a:pt x="5253" y="4717"/>
                    </a:lnTo>
                    <a:lnTo>
                      <a:pt x="5297" y="4727"/>
                    </a:lnTo>
                    <a:lnTo>
                      <a:pt x="5330" y="4732"/>
                    </a:lnTo>
                    <a:lnTo>
                      <a:pt x="5355" y="4734"/>
                    </a:lnTo>
                    <a:lnTo>
                      <a:pt x="5363" y="4734"/>
                    </a:lnTo>
                    <a:lnTo>
                      <a:pt x="5373" y="4732"/>
                    </a:lnTo>
                    <a:lnTo>
                      <a:pt x="5380" y="4730"/>
                    </a:lnTo>
                    <a:lnTo>
                      <a:pt x="5386" y="4727"/>
                    </a:lnTo>
                    <a:lnTo>
                      <a:pt x="5393" y="4722"/>
                    </a:lnTo>
                    <a:lnTo>
                      <a:pt x="5398" y="4717"/>
                    </a:lnTo>
                    <a:lnTo>
                      <a:pt x="5408" y="4704"/>
                    </a:lnTo>
                    <a:lnTo>
                      <a:pt x="5419" y="4687"/>
                    </a:lnTo>
                    <a:lnTo>
                      <a:pt x="5419" y="4687"/>
                    </a:lnTo>
                    <a:lnTo>
                      <a:pt x="5431" y="4671"/>
                    </a:lnTo>
                    <a:lnTo>
                      <a:pt x="5441" y="4656"/>
                    </a:lnTo>
                    <a:lnTo>
                      <a:pt x="5442" y="4649"/>
                    </a:lnTo>
                    <a:lnTo>
                      <a:pt x="5444" y="4643"/>
                    </a:lnTo>
                    <a:lnTo>
                      <a:pt x="5445" y="4636"/>
                    </a:lnTo>
                    <a:lnTo>
                      <a:pt x="5445" y="4628"/>
                    </a:lnTo>
                    <a:lnTo>
                      <a:pt x="5444" y="4620"/>
                    </a:lnTo>
                    <a:lnTo>
                      <a:pt x="5441" y="4610"/>
                    </a:lnTo>
                    <a:lnTo>
                      <a:pt x="5431" y="4587"/>
                    </a:lnTo>
                    <a:lnTo>
                      <a:pt x="5414" y="4559"/>
                    </a:lnTo>
                    <a:lnTo>
                      <a:pt x="5391" y="4521"/>
                    </a:lnTo>
                    <a:lnTo>
                      <a:pt x="5391" y="4521"/>
                    </a:lnTo>
                    <a:lnTo>
                      <a:pt x="5371" y="4493"/>
                    </a:lnTo>
                    <a:lnTo>
                      <a:pt x="5353" y="4468"/>
                    </a:lnTo>
                    <a:lnTo>
                      <a:pt x="5319" y="4424"/>
                    </a:lnTo>
                    <a:lnTo>
                      <a:pt x="5287" y="4389"/>
                    </a:lnTo>
                    <a:lnTo>
                      <a:pt x="5262" y="4364"/>
                    </a:lnTo>
                    <a:lnTo>
                      <a:pt x="5262" y="4364"/>
                    </a:lnTo>
                    <a:lnTo>
                      <a:pt x="5292" y="4313"/>
                    </a:lnTo>
                    <a:lnTo>
                      <a:pt x="5322" y="4262"/>
                    </a:lnTo>
                    <a:lnTo>
                      <a:pt x="5322" y="4262"/>
                    </a:lnTo>
                    <a:lnTo>
                      <a:pt x="5356" y="4272"/>
                    </a:lnTo>
                    <a:lnTo>
                      <a:pt x="5401" y="4282"/>
                    </a:lnTo>
                    <a:lnTo>
                      <a:pt x="5455" y="4288"/>
                    </a:lnTo>
                    <a:lnTo>
                      <a:pt x="5487" y="4292"/>
                    </a:lnTo>
                    <a:lnTo>
                      <a:pt x="5521" y="4295"/>
                    </a:lnTo>
                    <a:lnTo>
                      <a:pt x="5521" y="4295"/>
                    </a:lnTo>
                    <a:lnTo>
                      <a:pt x="5566" y="4297"/>
                    </a:lnTo>
                    <a:lnTo>
                      <a:pt x="5599" y="4297"/>
                    </a:lnTo>
                    <a:lnTo>
                      <a:pt x="5624" y="4293"/>
                    </a:lnTo>
                    <a:lnTo>
                      <a:pt x="5633" y="4292"/>
                    </a:lnTo>
                    <a:lnTo>
                      <a:pt x="5642" y="4288"/>
                    </a:lnTo>
                    <a:lnTo>
                      <a:pt x="5648" y="4285"/>
                    </a:lnTo>
                    <a:lnTo>
                      <a:pt x="5653" y="4282"/>
                    </a:lnTo>
                    <a:lnTo>
                      <a:pt x="5658" y="4275"/>
                    </a:lnTo>
                    <a:lnTo>
                      <a:pt x="5663" y="4270"/>
                    </a:lnTo>
                    <a:lnTo>
                      <a:pt x="5671" y="4255"/>
                    </a:lnTo>
                    <a:lnTo>
                      <a:pt x="5680" y="4237"/>
                    </a:lnTo>
                    <a:lnTo>
                      <a:pt x="5680" y="4237"/>
                    </a:lnTo>
                    <a:lnTo>
                      <a:pt x="5688" y="4219"/>
                    </a:lnTo>
                    <a:lnTo>
                      <a:pt x="5694" y="4203"/>
                    </a:lnTo>
                    <a:lnTo>
                      <a:pt x="5696" y="4196"/>
                    </a:lnTo>
                    <a:lnTo>
                      <a:pt x="5696" y="4189"/>
                    </a:lnTo>
                    <a:lnTo>
                      <a:pt x="5696" y="4181"/>
                    </a:lnTo>
                    <a:lnTo>
                      <a:pt x="5694" y="4175"/>
                    </a:lnTo>
                    <a:lnTo>
                      <a:pt x="5691" y="4166"/>
                    </a:lnTo>
                    <a:lnTo>
                      <a:pt x="5688" y="4157"/>
                    </a:lnTo>
                    <a:lnTo>
                      <a:pt x="5673" y="4137"/>
                    </a:lnTo>
                    <a:lnTo>
                      <a:pt x="5652" y="4110"/>
                    </a:lnTo>
                    <a:lnTo>
                      <a:pt x="5622" y="4079"/>
                    </a:lnTo>
                    <a:lnTo>
                      <a:pt x="5622" y="4079"/>
                    </a:lnTo>
                    <a:lnTo>
                      <a:pt x="5599" y="4054"/>
                    </a:lnTo>
                    <a:lnTo>
                      <a:pt x="5576" y="4031"/>
                    </a:lnTo>
                    <a:lnTo>
                      <a:pt x="5535" y="3995"/>
                    </a:lnTo>
                    <a:lnTo>
                      <a:pt x="5498" y="3967"/>
                    </a:lnTo>
                    <a:lnTo>
                      <a:pt x="5469" y="3945"/>
                    </a:lnTo>
                    <a:lnTo>
                      <a:pt x="5469" y="3945"/>
                    </a:lnTo>
                    <a:lnTo>
                      <a:pt x="5488" y="3891"/>
                    </a:lnTo>
                    <a:lnTo>
                      <a:pt x="5508" y="3835"/>
                    </a:lnTo>
                    <a:lnTo>
                      <a:pt x="5508" y="3835"/>
                    </a:lnTo>
                    <a:lnTo>
                      <a:pt x="5544" y="3838"/>
                    </a:lnTo>
                    <a:lnTo>
                      <a:pt x="5591" y="3840"/>
                    </a:lnTo>
                    <a:lnTo>
                      <a:pt x="5645" y="3838"/>
                    </a:lnTo>
                    <a:lnTo>
                      <a:pt x="5678" y="3837"/>
                    </a:lnTo>
                    <a:lnTo>
                      <a:pt x="5711" y="3832"/>
                    </a:lnTo>
                    <a:lnTo>
                      <a:pt x="5711" y="3832"/>
                    </a:lnTo>
                    <a:lnTo>
                      <a:pt x="5755" y="3827"/>
                    </a:lnTo>
                    <a:lnTo>
                      <a:pt x="5788" y="3820"/>
                    </a:lnTo>
                    <a:lnTo>
                      <a:pt x="5812" y="3814"/>
                    </a:lnTo>
                    <a:lnTo>
                      <a:pt x="5821" y="3810"/>
                    </a:lnTo>
                    <a:lnTo>
                      <a:pt x="5828" y="3805"/>
                    </a:lnTo>
                    <a:lnTo>
                      <a:pt x="5835" y="3802"/>
                    </a:lnTo>
                    <a:lnTo>
                      <a:pt x="5840" y="3795"/>
                    </a:lnTo>
                    <a:lnTo>
                      <a:pt x="5843" y="3790"/>
                    </a:lnTo>
                    <a:lnTo>
                      <a:pt x="5848" y="3784"/>
                    </a:lnTo>
                    <a:lnTo>
                      <a:pt x="5853" y="3767"/>
                    </a:lnTo>
                    <a:lnTo>
                      <a:pt x="5858" y="3748"/>
                    </a:lnTo>
                    <a:lnTo>
                      <a:pt x="5858" y="3748"/>
                    </a:lnTo>
                    <a:lnTo>
                      <a:pt x="5863" y="3728"/>
                    </a:lnTo>
                    <a:lnTo>
                      <a:pt x="5866" y="3711"/>
                    </a:lnTo>
                    <a:lnTo>
                      <a:pt x="5866" y="3705"/>
                    </a:lnTo>
                    <a:lnTo>
                      <a:pt x="5866" y="3698"/>
                    </a:lnTo>
                    <a:lnTo>
                      <a:pt x="5864" y="3690"/>
                    </a:lnTo>
                    <a:lnTo>
                      <a:pt x="5861" y="3683"/>
                    </a:lnTo>
                    <a:lnTo>
                      <a:pt x="5858" y="3677"/>
                    </a:lnTo>
                    <a:lnTo>
                      <a:pt x="5851" y="3668"/>
                    </a:lnTo>
                    <a:lnTo>
                      <a:pt x="5833" y="3650"/>
                    </a:lnTo>
                    <a:lnTo>
                      <a:pt x="5808" y="3629"/>
                    </a:lnTo>
                    <a:lnTo>
                      <a:pt x="5774" y="3603"/>
                    </a:lnTo>
                    <a:lnTo>
                      <a:pt x="5774" y="3603"/>
                    </a:lnTo>
                    <a:lnTo>
                      <a:pt x="5746" y="3581"/>
                    </a:lnTo>
                    <a:lnTo>
                      <a:pt x="5719" y="3565"/>
                    </a:lnTo>
                    <a:lnTo>
                      <a:pt x="5671" y="3535"/>
                    </a:lnTo>
                    <a:lnTo>
                      <a:pt x="5630" y="3512"/>
                    </a:lnTo>
                    <a:lnTo>
                      <a:pt x="5599" y="3497"/>
                    </a:lnTo>
                    <a:lnTo>
                      <a:pt x="5599" y="3497"/>
                    </a:lnTo>
                    <a:lnTo>
                      <a:pt x="5609" y="3439"/>
                    </a:lnTo>
                    <a:lnTo>
                      <a:pt x="5619" y="3383"/>
                    </a:lnTo>
                    <a:lnTo>
                      <a:pt x="5619" y="3383"/>
                    </a:lnTo>
                    <a:lnTo>
                      <a:pt x="5655" y="3380"/>
                    </a:lnTo>
                    <a:lnTo>
                      <a:pt x="5699" y="3373"/>
                    </a:lnTo>
                    <a:lnTo>
                      <a:pt x="5755" y="3362"/>
                    </a:lnTo>
                    <a:lnTo>
                      <a:pt x="5785" y="3354"/>
                    </a:lnTo>
                    <a:lnTo>
                      <a:pt x="5818" y="3344"/>
                    </a:lnTo>
                    <a:lnTo>
                      <a:pt x="5818" y="3344"/>
                    </a:lnTo>
                    <a:lnTo>
                      <a:pt x="5861" y="3330"/>
                    </a:lnTo>
                    <a:lnTo>
                      <a:pt x="5892" y="3319"/>
                    </a:lnTo>
                    <a:lnTo>
                      <a:pt x="5914" y="3309"/>
                    </a:lnTo>
                    <a:lnTo>
                      <a:pt x="5922" y="3302"/>
                    </a:lnTo>
                    <a:lnTo>
                      <a:pt x="5929" y="3298"/>
                    </a:lnTo>
                    <a:lnTo>
                      <a:pt x="5935" y="3293"/>
                    </a:lnTo>
                    <a:lnTo>
                      <a:pt x="5938" y="3286"/>
                    </a:lnTo>
                    <a:lnTo>
                      <a:pt x="5942" y="3279"/>
                    </a:lnTo>
                    <a:lnTo>
                      <a:pt x="5943" y="3273"/>
                    </a:lnTo>
                    <a:lnTo>
                      <a:pt x="5947" y="3256"/>
                    </a:lnTo>
                    <a:lnTo>
                      <a:pt x="5948" y="3237"/>
                    </a:lnTo>
                    <a:lnTo>
                      <a:pt x="5948" y="3237"/>
                    </a:lnTo>
                    <a:lnTo>
                      <a:pt x="5950" y="3215"/>
                    </a:lnTo>
                    <a:lnTo>
                      <a:pt x="5950" y="3199"/>
                    </a:lnTo>
                    <a:lnTo>
                      <a:pt x="5950" y="3192"/>
                    </a:lnTo>
                    <a:lnTo>
                      <a:pt x="5947" y="3184"/>
                    </a:lnTo>
                    <a:lnTo>
                      <a:pt x="5945" y="3177"/>
                    </a:lnTo>
                    <a:lnTo>
                      <a:pt x="5940" y="3171"/>
                    </a:lnTo>
                    <a:lnTo>
                      <a:pt x="5935" y="3164"/>
                    </a:lnTo>
                    <a:lnTo>
                      <a:pt x="5927" y="3157"/>
                    </a:lnTo>
                    <a:lnTo>
                      <a:pt x="5907" y="3144"/>
                    </a:lnTo>
                    <a:lnTo>
                      <a:pt x="5879" y="3126"/>
                    </a:lnTo>
                    <a:lnTo>
                      <a:pt x="5840" y="3106"/>
                    </a:lnTo>
                    <a:lnTo>
                      <a:pt x="5840" y="3106"/>
                    </a:lnTo>
                    <a:close/>
                    <a:moveTo>
                      <a:pt x="2885" y="3319"/>
                    </a:moveTo>
                    <a:lnTo>
                      <a:pt x="2885" y="3319"/>
                    </a:lnTo>
                    <a:lnTo>
                      <a:pt x="2850" y="3307"/>
                    </a:lnTo>
                    <a:lnTo>
                      <a:pt x="2817" y="3294"/>
                    </a:lnTo>
                    <a:lnTo>
                      <a:pt x="2788" y="3276"/>
                    </a:lnTo>
                    <a:lnTo>
                      <a:pt x="2760" y="3256"/>
                    </a:lnTo>
                    <a:lnTo>
                      <a:pt x="2733" y="3235"/>
                    </a:lnTo>
                    <a:lnTo>
                      <a:pt x="2710" y="3210"/>
                    </a:lnTo>
                    <a:lnTo>
                      <a:pt x="2689" y="3184"/>
                    </a:lnTo>
                    <a:lnTo>
                      <a:pt x="2671" y="3154"/>
                    </a:lnTo>
                    <a:lnTo>
                      <a:pt x="2654" y="3124"/>
                    </a:lnTo>
                    <a:lnTo>
                      <a:pt x="2643" y="3093"/>
                    </a:lnTo>
                    <a:lnTo>
                      <a:pt x="2633" y="3060"/>
                    </a:lnTo>
                    <a:lnTo>
                      <a:pt x="2626" y="3027"/>
                    </a:lnTo>
                    <a:lnTo>
                      <a:pt x="2623" y="2992"/>
                    </a:lnTo>
                    <a:lnTo>
                      <a:pt x="2623" y="2958"/>
                    </a:lnTo>
                    <a:lnTo>
                      <a:pt x="2628" y="2922"/>
                    </a:lnTo>
                    <a:lnTo>
                      <a:pt x="2634" y="2887"/>
                    </a:lnTo>
                    <a:lnTo>
                      <a:pt x="2634" y="2887"/>
                    </a:lnTo>
                    <a:lnTo>
                      <a:pt x="2646" y="2852"/>
                    </a:lnTo>
                    <a:lnTo>
                      <a:pt x="2661" y="2819"/>
                    </a:lnTo>
                    <a:lnTo>
                      <a:pt x="2677" y="2790"/>
                    </a:lnTo>
                    <a:lnTo>
                      <a:pt x="2697" y="2762"/>
                    </a:lnTo>
                    <a:lnTo>
                      <a:pt x="2720" y="2735"/>
                    </a:lnTo>
                    <a:lnTo>
                      <a:pt x="2745" y="2712"/>
                    </a:lnTo>
                    <a:lnTo>
                      <a:pt x="2771" y="2691"/>
                    </a:lnTo>
                    <a:lnTo>
                      <a:pt x="2799" y="2673"/>
                    </a:lnTo>
                    <a:lnTo>
                      <a:pt x="2829" y="2656"/>
                    </a:lnTo>
                    <a:lnTo>
                      <a:pt x="2860" y="2645"/>
                    </a:lnTo>
                    <a:lnTo>
                      <a:pt x="2893" y="2635"/>
                    </a:lnTo>
                    <a:lnTo>
                      <a:pt x="2928" y="2628"/>
                    </a:lnTo>
                    <a:lnTo>
                      <a:pt x="2962" y="2625"/>
                    </a:lnTo>
                    <a:lnTo>
                      <a:pt x="2997" y="2625"/>
                    </a:lnTo>
                    <a:lnTo>
                      <a:pt x="3032" y="2630"/>
                    </a:lnTo>
                    <a:lnTo>
                      <a:pt x="3068" y="2636"/>
                    </a:lnTo>
                    <a:lnTo>
                      <a:pt x="3068" y="2636"/>
                    </a:lnTo>
                    <a:lnTo>
                      <a:pt x="3101" y="2648"/>
                    </a:lnTo>
                    <a:lnTo>
                      <a:pt x="3134" y="2663"/>
                    </a:lnTo>
                    <a:lnTo>
                      <a:pt x="3165" y="2679"/>
                    </a:lnTo>
                    <a:lnTo>
                      <a:pt x="3193" y="2699"/>
                    </a:lnTo>
                    <a:lnTo>
                      <a:pt x="3218" y="2722"/>
                    </a:lnTo>
                    <a:lnTo>
                      <a:pt x="3243" y="2747"/>
                    </a:lnTo>
                    <a:lnTo>
                      <a:pt x="3263" y="2773"/>
                    </a:lnTo>
                    <a:lnTo>
                      <a:pt x="3282" y="2801"/>
                    </a:lnTo>
                    <a:lnTo>
                      <a:pt x="3297" y="2831"/>
                    </a:lnTo>
                    <a:lnTo>
                      <a:pt x="3310" y="2864"/>
                    </a:lnTo>
                    <a:lnTo>
                      <a:pt x="3319" y="2895"/>
                    </a:lnTo>
                    <a:lnTo>
                      <a:pt x="3325" y="2930"/>
                    </a:lnTo>
                    <a:lnTo>
                      <a:pt x="3328" y="2964"/>
                    </a:lnTo>
                    <a:lnTo>
                      <a:pt x="3328" y="2999"/>
                    </a:lnTo>
                    <a:lnTo>
                      <a:pt x="3325" y="3034"/>
                    </a:lnTo>
                    <a:lnTo>
                      <a:pt x="3317" y="3070"/>
                    </a:lnTo>
                    <a:lnTo>
                      <a:pt x="3317" y="3070"/>
                    </a:lnTo>
                    <a:lnTo>
                      <a:pt x="3305" y="3103"/>
                    </a:lnTo>
                    <a:lnTo>
                      <a:pt x="3292" y="3136"/>
                    </a:lnTo>
                    <a:lnTo>
                      <a:pt x="3274" y="3167"/>
                    </a:lnTo>
                    <a:lnTo>
                      <a:pt x="3254" y="3195"/>
                    </a:lnTo>
                    <a:lnTo>
                      <a:pt x="3233" y="3222"/>
                    </a:lnTo>
                    <a:lnTo>
                      <a:pt x="3208" y="3245"/>
                    </a:lnTo>
                    <a:lnTo>
                      <a:pt x="3180" y="3266"/>
                    </a:lnTo>
                    <a:lnTo>
                      <a:pt x="3152" y="3284"/>
                    </a:lnTo>
                    <a:lnTo>
                      <a:pt x="3122" y="3299"/>
                    </a:lnTo>
                    <a:lnTo>
                      <a:pt x="3091" y="3312"/>
                    </a:lnTo>
                    <a:lnTo>
                      <a:pt x="3058" y="3321"/>
                    </a:lnTo>
                    <a:lnTo>
                      <a:pt x="3025" y="3327"/>
                    </a:lnTo>
                    <a:lnTo>
                      <a:pt x="2990" y="3330"/>
                    </a:lnTo>
                    <a:lnTo>
                      <a:pt x="2956" y="3330"/>
                    </a:lnTo>
                    <a:lnTo>
                      <a:pt x="2920" y="3327"/>
                    </a:lnTo>
                    <a:lnTo>
                      <a:pt x="2885" y="3319"/>
                    </a:lnTo>
                    <a:lnTo>
                      <a:pt x="2885" y="3319"/>
                    </a:lnTo>
                    <a:close/>
                  </a:path>
                </a:pathLst>
              </a:custGeom>
              <a:gradFill>
                <a:gsLst>
                  <a:gs pos="0">
                    <a:srgbClr val="5989C3"/>
                  </a:gs>
                  <a:gs pos="100000">
                    <a:srgbClr val="284B76"/>
                  </a:gs>
                </a:gsLst>
                <a:lin ang="0" scaled="0"/>
              </a:gradFill>
              <a:ln>
                <a:noFill/>
              </a:ln>
              <a:effectLst>
                <a:outerShdw blurRad="50800" dist="38100" dir="2700000" algn="tl" rotWithShape="0">
                  <a:srgbClr val="000000">
                    <a:alpha val="20000"/>
                  </a:srgbClr>
                </a:outerShdw>
              </a:effectLst>
            </p:spPr>
            <p:txBody>
              <a:bodyPr spcFirstLastPara="1" wrap="square" lIns="18275" tIns="18275" rIns="18275" bIns="18275" anchor="ctr" anchorCtr="1">
                <a:noAutofit/>
              </a:bodyPr>
              <a:lstStyle/>
              <a:p>
                <a:pPr marL="0" marR="0" lvl="0" indent="0" algn="ctr" rtl="0">
                  <a:lnSpc>
                    <a:spcPct val="85000"/>
                  </a:lnSpc>
                  <a:spcBef>
                    <a:spcPts val="0"/>
                  </a:spcBef>
                  <a:spcAft>
                    <a:spcPts val="0"/>
                  </a:spcAft>
                  <a:buNone/>
                </a:pPr>
                <a:endParaRPr sz="1400" b="1">
                  <a:solidFill>
                    <a:srgbClr val="FFFFFF"/>
                  </a:solidFill>
                  <a:latin typeface="Arial Narrow"/>
                  <a:ea typeface="Arial Narrow"/>
                  <a:cs typeface="Arial Narrow"/>
                  <a:sym typeface="Arial Narrow"/>
                </a:endParaRPr>
              </a:p>
            </p:txBody>
          </p:sp>
          <p:sp>
            <p:nvSpPr>
              <p:cNvPr id="128" name="Google Shape;128;p2"/>
              <p:cNvSpPr/>
              <p:nvPr/>
            </p:nvSpPr>
            <p:spPr>
              <a:xfrm>
                <a:off x="2971800" y="0"/>
                <a:ext cx="1549400" cy="1549398"/>
              </a:xfrm>
              <a:custGeom>
                <a:avLst/>
                <a:gdLst/>
                <a:ahLst/>
                <a:cxnLst/>
                <a:rect l="l" t="t" r="r" b="b"/>
                <a:pathLst>
                  <a:path w="5950" h="5950" extrusionOk="0">
                    <a:moveTo>
                      <a:pt x="5904" y="2636"/>
                    </a:moveTo>
                    <a:lnTo>
                      <a:pt x="5904" y="2636"/>
                    </a:lnTo>
                    <a:lnTo>
                      <a:pt x="5912" y="2719"/>
                    </a:lnTo>
                    <a:lnTo>
                      <a:pt x="5919" y="2800"/>
                    </a:lnTo>
                    <a:lnTo>
                      <a:pt x="5930" y="2791"/>
                    </a:lnTo>
                    <a:lnTo>
                      <a:pt x="5938" y="2781"/>
                    </a:lnTo>
                    <a:lnTo>
                      <a:pt x="5945" y="2773"/>
                    </a:lnTo>
                    <a:lnTo>
                      <a:pt x="5948" y="2763"/>
                    </a:lnTo>
                    <a:lnTo>
                      <a:pt x="5950" y="2753"/>
                    </a:lnTo>
                    <a:lnTo>
                      <a:pt x="5950" y="2742"/>
                    </a:lnTo>
                    <a:lnTo>
                      <a:pt x="5948" y="2715"/>
                    </a:lnTo>
                    <a:lnTo>
                      <a:pt x="5945" y="2689"/>
                    </a:lnTo>
                    <a:lnTo>
                      <a:pt x="5943" y="2678"/>
                    </a:lnTo>
                    <a:lnTo>
                      <a:pt x="5940" y="2668"/>
                    </a:lnTo>
                    <a:lnTo>
                      <a:pt x="5935" y="2659"/>
                    </a:lnTo>
                    <a:lnTo>
                      <a:pt x="5927" y="2651"/>
                    </a:lnTo>
                    <a:lnTo>
                      <a:pt x="5917" y="2645"/>
                    </a:lnTo>
                    <a:lnTo>
                      <a:pt x="5904" y="2636"/>
                    </a:lnTo>
                    <a:close/>
                    <a:moveTo>
                      <a:pt x="2202" y="92"/>
                    </a:moveTo>
                    <a:lnTo>
                      <a:pt x="2202" y="92"/>
                    </a:lnTo>
                    <a:lnTo>
                      <a:pt x="2176" y="101"/>
                    </a:lnTo>
                    <a:lnTo>
                      <a:pt x="2164" y="104"/>
                    </a:lnTo>
                    <a:lnTo>
                      <a:pt x="2156" y="109"/>
                    </a:lnTo>
                    <a:lnTo>
                      <a:pt x="2148" y="117"/>
                    </a:lnTo>
                    <a:lnTo>
                      <a:pt x="2141" y="125"/>
                    </a:lnTo>
                    <a:lnTo>
                      <a:pt x="2136" y="138"/>
                    </a:lnTo>
                    <a:lnTo>
                      <a:pt x="2131" y="155"/>
                    </a:lnTo>
                    <a:lnTo>
                      <a:pt x="2212" y="132"/>
                    </a:lnTo>
                    <a:lnTo>
                      <a:pt x="2295" y="110"/>
                    </a:lnTo>
                    <a:lnTo>
                      <a:pt x="2282" y="99"/>
                    </a:lnTo>
                    <a:lnTo>
                      <a:pt x="2272" y="91"/>
                    </a:lnTo>
                    <a:lnTo>
                      <a:pt x="2260" y="86"/>
                    </a:lnTo>
                    <a:lnTo>
                      <a:pt x="2250" y="84"/>
                    </a:lnTo>
                    <a:lnTo>
                      <a:pt x="2240" y="84"/>
                    </a:lnTo>
                    <a:lnTo>
                      <a:pt x="2229" y="86"/>
                    </a:lnTo>
                    <a:lnTo>
                      <a:pt x="2202" y="92"/>
                    </a:lnTo>
                    <a:close/>
                    <a:moveTo>
                      <a:pt x="5419" y="1263"/>
                    </a:moveTo>
                    <a:lnTo>
                      <a:pt x="5419" y="1263"/>
                    </a:lnTo>
                    <a:lnTo>
                      <a:pt x="5404" y="1242"/>
                    </a:lnTo>
                    <a:lnTo>
                      <a:pt x="5396" y="1233"/>
                    </a:lnTo>
                    <a:lnTo>
                      <a:pt x="5388" y="1227"/>
                    </a:lnTo>
                    <a:lnTo>
                      <a:pt x="5380" y="1222"/>
                    </a:lnTo>
                    <a:lnTo>
                      <a:pt x="5368" y="1218"/>
                    </a:lnTo>
                    <a:lnTo>
                      <a:pt x="5355" y="1217"/>
                    </a:lnTo>
                    <a:lnTo>
                      <a:pt x="5340" y="1218"/>
                    </a:lnTo>
                    <a:lnTo>
                      <a:pt x="5388" y="1286"/>
                    </a:lnTo>
                    <a:lnTo>
                      <a:pt x="5436" y="1354"/>
                    </a:lnTo>
                    <a:lnTo>
                      <a:pt x="5441" y="1339"/>
                    </a:lnTo>
                    <a:lnTo>
                      <a:pt x="5444" y="1327"/>
                    </a:lnTo>
                    <a:lnTo>
                      <a:pt x="5445" y="1316"/>
                    </a:lnTo>
                    <a:lnTo>
                      <a:pt x="5444" y="1306"/>
                    </a:lnTo>
                    <a:lnTo>
                      <a:pt x="5441" y="1296"/>
                    </a:lnTo>
                    <a:lnTo>
                      <a:pt x="5436" y="1286"/>
                    </a:lnTo>
                    <a:lnTo>
                      <a:pt x="5419" y="1263"/>
                    </a:lnTo>
                    <a:close/>
                    <a:moveTo>
                      <a:pt x="5919" y="3151"/>
                    </a:moveTo>
                    <a:lnTo>
                      <a:pt x="5919" y="3151"/>
                    </a:lnTo>
                    <a:lnTo>
                      <a:pt x="5912" y="3233"/>
                    </a:lnTo>
                    <a:lnTo>
                      <a:pt x="5904" y="3314"/>
                    </a:lnTo>
                    <a:lnTo>
                      <a:pt x="5917" y="3307"/>
                    </a:lnTo>
                    <a:lnTo>
                      <a:pt x="5927" y="3299"/>
                    </a:lnTo>
                    <a:lnTo>
                      <a:pt x="5935" y="3291"/>
                    </a:lnTo>
                    <a:lnTo>
                      <a:pt x="5940" y="3283"/>
                    </a:lnTo>
                    <a:lnTo>
                      <a:pt x="5943" y="3273"/>
                    </a:lnTo>
                    <a:lnTo>
                      <a:pt x="5945" y="3263"/>
                    </a:lnTo>
                    <a:lnTo>
                      <a:pt x="5948" y="3237"/>
                    </a:lnTo>
                    <a:lnTo>
                      <a:pt x="5950" y="3208"/>
                    </a:lnTo>
                    <a:lnTo>
                      <a:pt x="5950" y="3199"/>
                    </a:lnTo>
                    <a:lnTo>
                      <a:pt x="5948" y="3187"/>
                    </a:lnTo>
                    <a:lnTo>
                      <a:pt x="5945" y="3179"/>
                    </a:lnTo>
                    <a:lnTo>
                      <a:pt x="5938" y="3169"/>
                    </a:lnTo>
                    <a:lnTo>
                      <a:pt x="5930" y="3161"/>
                    </a:lnTo>
                    <a:lnTo>
                      <a:pt x="5919" y="3151"/>
                    </a:lnTo>
                    <a:close/>
                    <a:moveTo>
                      <a:pt x="5800" y="2133"/>
                    </a:moveTo>
                    <a:lnTo>
                      <a:pt x="5800" y="2133"/>
                    </a:lnTo>
                    <a:lnTo>
                      <a:pt x="5821" y="2213"/>
                    </a:lnTo>
                    <a:lnTo>
                      <a:pt x="5843" y="2292"/>
                    </a:lnTo>
                    <a:lnTo>
                      <a:pt x="5853" y="2280"/>
                    </a:lnTo>
                    <a:lnTo>
                      <a:pt x="5859" y="2270"/>
                    </a:lnTo>
                    <a:lnTo>
                      <a:pt x="5864" y="2260"/>
                    </a:lnTo>
                    <a:lnTo>
                      <a:pt x="5866" y="2251"/>
                    </a:lnTo>
                    <a:lnTo>
                      <a:pt x="5866" y="2241"/>
                    </a:lnTo>
                    <a:lnTo>
                      <a:pt x="5864" y="2229"/>
                    </a:lnTo>
                    <a:lnTo>
                      <a:pt x="5858" y="2203"/>
                    </a:lnTo>
                    <a:lnTo>
                      <a:pt x="5851" y="2176"/>
                    </a:lnTo>
                    <a:lnTo>
                      <a:pt x="5846" y="2166"/>
                    </a:lnTo>
                    <a:lnTo>
                      <a:pt x="5841" y="2158"/>
                    </a:lnTo>
                    <a:lnTo>
                      <a:pt x="5835" y="2150"/>
                    </a:lnTo>
                    <a:lnTo>
                      <a:pt x="5826" y="2143"/>
                    </a:lnTo>
                    <a:lnTo>
                      <a:pt x="5815" y="2138"/>
                    </a:lnTo>
                    <a:lnTo>
                      <a:pt x="5800" y="2133"/>
                    </a:lnTo>
                    <a:close/>
                    <a:moveTo>
                      <a:pt x="2715" y="2"/>
                    </a:moveTo>
                    <a:lnTo>
                      <a:pt x="2715" y="2"/>
                    </a:lnTo>
                    <a:lnTo>
                      <a:pt x="2687" y="5"/>
                    </a:lnTo>
                    <a:lnTo>
                      <a:pt x="2676" y="7"/>
                    </a:lnTo>
                    <a:lnTo>
                      <a:pt x="2666" y="10"/>
                    </a:lnTo>
                    <a:lnTo>
                      <a:pt x="2657" y="16"/>
                    </a:lnTo>
                    <a:lnTo>
                      <a:pt x="2649" y="25"/>
                    </a:lnTo>
                    <a:lnTo>
                      <a:pt x="2641" y="35"/>
                    </a:lnTo>
                    <a:lnTo>
                      <a:pt x="2634" y="51"/>
                    </a:lnTo>
                    <a:lnTo>
                      <a:pt x="2718" y="41"/>
                    </a:lnTo>
                    <a:lnTo>
                      <a:pt x="2803" y="36"/>
                    </a:lnTo>
                    <a:lnTo>
                      <a:pt x="2791" y="21"/>
                    </a:lnTo>
                    <a:lnTo>
                      <a:pt x="2783" y="13"/>
                    </a:lnTo>
                    <a:lnTo>
                      <a:pt x="2773" y="7"/>
                    </a:lnTo>
                    <a:lnTo>
                      <a:pt x="2763" y="2"/>
                    </a:lnTo>
                    <a:lnTo>
                      <a:pt x="2753" y="0"/>
                    </a:lnTo>
                    <a:lnTo>
                      <a:pt x="2742" y="0"/>
                    </a:lnTo>
                    <a:lnTo>
                      <a:pt x="2715" y="2"/>
                    </a:lnTo>
                    <a:close/>
                    <a:moveTo>
                      <a:pt x="4687" y="531"/>
                    </a:moveTo>
                    <a:lnTo>
                      <a:pt x="4687" y="531"/>
                    </a:lnTo>
                    <a:lnTo>
                      <a:pt x="4664" y="514"/>
                    </a:lnTo>
                    <a:lnTo>
                      <a:pt x="4654" y="509"/>
                    </a:lnTo>
                    <a:lnTo>
                      <a:pt x="4644" y="506"/>
                    </a:lnTo>
                    <a:lnTo>
                      <a:pt x="4634" y="505"/>
                    </a:lnTo>
                    <a:lnTo>
                      <a:pt x="4623" y="506"/>
                    </a:lnTo>
                    <a:lnTo>
                      <a:pt x="4611" y="509"/>
                    </a:lnTo>
                    <a:lnTo>
                      <a:pt x="4595" y="514"/>
                    </a:lnTo>
                    <a:lnTo>
                      <a:pt x="4664" y="562"/>
                    </a:lnTo>
                    <a:lnTo>
                      <a:pt x="4732" y="610"/>
                    </a:lnTo>
                    <a:lnTo>
                      <a:pt x="4733" y="595"/>
                    </a:lnTo>
                    <a:lnTo>
                      <a:pt x="4732" y="582"/>
                    </a:lnTo>
                    <a:lnTo>
                      <a:pt x="4728" y="570"/>
                    </a:lnTo>
                    <a:lnTo>
                      <a:pt x="4723" y="562"/>
                    </a:lnTo>
                    <a:lnTo>
                      <a:pt x="4717" y="554"/>
                    </a:lnTo>
                    <a:lnTo>
                      <a:pt x="4708" y="546"/>
                    </a:lnTo>
                    <a:lnTo>
                      <a:pt x="4687" y="531"/>
                    </a:lnTo>
                    <a:close/>
                    <a:moveTo>
                      <a:pt x="5084" y="866"/>
                    </a:moveTo>
                    <a:lnTo>
                      <a:pt x="5084" y="866"/>
                    </a:lnTo>
                    <a:lnTo>
                      <a:pt x="5066" y="846"/>
                    </a:lnTo>
                    <a:lnTo>
                      <a:pt x="5056" y="839"/>
                    </a:lnTo>
                    <a:lnTo>
                      <a:pt x="5048" y="834"/>
                    </a:lnTo>
                    <a:lnTo>
                      <a:pt x="5038" y="831"/>
                    </a:lnTo>
                    <a:lnTo>
                      <a:pt x="5027" y="829"/>
                    </a:lnTo>
                    <a:lnTo>
                      <a:pt x="5014" y="831"/>
                    </a:lnTo>
                    <a:lnTo>
                      <a:pt x="4999" y="834"/>
                    </a:lnTo>
                    <a:lnTo>
                      <a:pt x="5058" y="892"/>
                    </a:lnTo>
                    <a:lnTo>
                      <a:pt x="5116" y="951"/>
                    </a:lnTo>
                    <a:lnTo>
                      <a:pt x="5119" y="936"/>
                    </a:lnTo>
                    <a:lnTo>
                      <a:pt x="5121" y="923"/>
                    </a:lnTo>
                    <a:lnTo>
                      <a:pt x="5119" y="912"/>
                    </a:lnTo>
                    <a:lnTo>
                      <a:pt x="5116" y="902"/>
                    </a:lnTo>
                    <a:lnTo>
                      <a:pt x="5111" y="894"/>
                    </a:lnTo>
                    <a:lnTo>
                      <a:pt x="5104" y="884"/>
                    </a:lnTo>
                    <a:lnTo>
                      <a:pt x="5084" y="866"/>
                    </a:lnTo>
                    <a:close/>
                    <a:moveTo>
                      <a:pt x="5681" y="4148"/>
                    </a:moveTo>
                    <a:lnTo>
                      <a:pt x="5681" y="4148"/>
                    </a:lnTo>
                    <a:lnTo>
                      <a:pt x="5648" y="4222"/>
                    </a:lnTo>
                    <a:lnTo>
                      <a:pt x="5612" y="4295"/>
                    </a:lnTo>
                    <a:lnTo>
                      <a:pt x="5627" y="4293"/>
                    </a:lnTo>
                    <a:lnTo>
                      <a:pt x="5640" y="4290"/>
                    </a:lnTo>
                    <a:lnTo>
                      <a:pt x="5648" y="4285"/>
                    </a:lnTo>
                    <a:lnTo>
                      <a:pt x="5657" y="4279"/>
                    </a:lnTo>
                    <a:lnTo>
                      <a:pt x="5663" y="4270"/>
                    </a:lnTo>
                    <a:lnTo>
                      <a:pt x="5668" y="4260"/>
                    </a:lnTo>
                    <a:lnTo>
                      <a:pt x="5680" y="4237"/>
                    </a:lnTo>
                    <a:lnTo>
                      <a:pt x="5691" y="4213"/>
                    </a:lnTo>
                    <a:lnTo>
                      <a:pt x="5694" y="4203"/>
                    </a:lnTo>
                    <a:lnTo>
                      <a:pt x="5696" y="4193"/>
                    </a:lnTo>
                    <a:lnTo>
                      <a:pt x="5696" y="4183"/>
                    </a:lnTo>
                    <a:lnTo>
                      <a:pt x="5694" y="4171"/>
                    </a:lnTo>
                    <a:lnTo>
                      <a:pt x="5689" y="4160"/>
                    </a:lnTo>
                    <a:lnTo>
                      <a:pt x="5681" y="4148"/>
                    </a:lnTo>
                    <a:close/>
                    <a:moveTo>
                      <a:pt x="4146" y="5682"/>
                    </a:moveTo>
                    <a:lnTo>
                      <a:pt x="4146" y="5682"/>
                    </a:lnTo>
                    <a:lnTo>
                      <a:pt x="4159" y="5690"/>
                    </a:lnTo>
                    <a:lnTo>
                      <a:pt x="4171" y="5695"/>
                    </a:lnTo>
                    <a:lnTo>
                      <a:pt x="4181" y="5698"/>
                    </a:lnTo>
                    <a:lnTo>
                      <a:pt x="4191" y="5698"/>
                    </a:lnTo>
                    <a:lnTo>
                      <a:pt x="4201" y="5695"/>
                    </a:lnTo>
                    <a:lnTo>
                      <a:pt x="4212" y="5691"/>
                    </a:lnTo>
                    <a:lnTo>
                      <a:pt x="4235" y="5680"/>
                    </a:lnTo>
                    <a:lnTo>
                      <a:pt x="4260" y="5668"/>
                    </a:lnTo>
                    <a:lnTo>
                      <a:pt x="4270" y="5663"/>
                    </a:lnTo>
                    <a:lnTo>
                      <a:pt x="4278" y="5657"/>
                    </a:lnTo>
                    <a:lnTo>
                      <a:pt x="4283" y="5650"/>
                    </a:lnTo>
                    <a:lnTo>
                      <a:pt x="4288" y="5640"/>
                    </a:lnTo>
                    <a:lnTo>
                      <a:pt x="4291" y="5629"/>
                    </a:lnTo>
                    <a:lnTo>
                      <a:pt x="4295" y="5614"/>
                    </a:lnTo>
                    <a:lnTo>
                      <a:pt x="4220" y="5649"/>
                    </a:lnTo>
                    <a:lnTo>
                      <a:pt x="4146" y="5682"/>
                    </a:lnTo>
                    <a:close/>
                    <a:moveTo>
                      <a:pt x="1" y="2715"/>
                    </a:moveTo>
                    <a:lnTo>
                      <a:pt x="1" y="2715"/>
                    </a:lnTo>
                    <a:lnTo>
                      <a:pt x="0" y="2744"/>
                    </a:lnTo>
                    <a:lnTo>
                      <a:pt x="0" y="2753"/>
                    </a:lnTo>
                    <a:lnTo>
                      <a:pt x="1" y="2765"/>
                    </a:lnTo>
                    <a:lnTo>
                      <a:pt x="5" y="2773"/>
                    </a:lnTo>
                    <a:lnTo>
                      <a:pt x="11" y="2783"/>
                    </a:lnTo>
                    <a:lnTo>
                      <a:pt x="21" y="2793"/>
                    </a:lnTo>
                    <a:lnTo>
                      <a:pt x="34" y="2803"/>
                    </a:lnTo>
                    <a:lnTo>
                      <a:pt x="41" y="2719"/>
                    </a:lnTo>
                    <a:lnTo>
                      <a:pt x="49" y="2635"/>
                    </a:lnTo>
                    <a:lnTo>
                      <a:pt x="34" y="2643"/>
                    </a:lnTo>
                    <a:lnTo>
                      <a:pt x="23" y="2651"/>
                    </a:lnTo>
                    <a:lnTo>
                      <a:pt x="14" y="2658"/>
                    </a:lnTo>
                    <a:lnTo>
                      <a:pt x="10" y="2668"/>
                    </a:lnTo>
                    <a:lnTo>
                      <a:pt x="6" y="2678"/>
                    </a:lnTo>
                    <a:lnTo>
                      <a:pt x="3" y="2687"/>
                    </a:lnTo>
                    <a:lnTo>
                      <a:pt x="1" y="2715"/>
                    </a:lnTo>
                    <a:close/>
                    <a:moveTo>
                      <a:pt x="1713" y="270"/>
                    </a:moveTo>
                    <a:lnTo>
                      <a:pt x="1713" y="270"/>
                    </a:lnTo>
                    <a:lnTo>
                      <a:pt x="1688" y="282"/>
                    </a:lnTo>
                    <a:lnTo>
                      <a:pt x="1678" y="289"/>
                    </a:lnTo>
                    <a:lnTo>
                      <a:pt x="1670" y="295"/>
                    </a:lnTo>
                    <a:lnTo>
                      <a:pt x="1663" y="303"/>
                    </a:lnTo>
                    <a:lnTo>
                      <a:pt x="1660" y="313"/>
                    </a:lnTo>
                    <a:lnTo>
                      <a:pt x="1657" y="328"/>
                    </a:lnTo>
                    <a:lnTo>
                      <a:pt x="1653" y="345"/>
                    </a:lnTo>
                    <a:lnTo>
                      <a:pt x="1731" y="307"/>
                    </a:lnTo>
                    <a:lnTo>
                      <a:pt x="1808" y="272"/>
                    </a:lnTo>
                    <a:lnTo>
                      <a:pt x="1793" y="264"/>
                    </a:lnTo>
                    <a:lnTo>
                      <a:pt x="1780" y="257"/>
                    </a:lnTo>
                    <a:lnTo>
                      <a:pt x="1770" y="254"/>
                    </a:lnTo>
                    <a:lnTo>
                      <a:pt x="1759" y="254"/>
                    </a:lnTo>
                    <a:lnTo>
                      <a:pt x="1749" y="256"/>
                    </a:lnTo>
                    <a:lnTo>
                      <a:pt x="1739" y="259"/>
                    </a:lnTo>
                    <a:lnTo>
                      <a:pt x="1713" y="270"/>
                    </a:lnTo>
                    <a:close/>
                    <a:moveTo>
                      <a:pt x="5343" y="4734"/>
                    </a:moveTo>
                    <a:lnTo>
                      <a:pt x="5343" y="4734"/>
                    </a:lnTo>
                    <a:lnTo>
                      <a:pt x="5358" y="4734"/>
                    </a:lnTo>
                    <a:lnTo>
                      <a:pt x="5371" y="4732"/>
                    </a:lnTo>
                    <a:lnTo>
                      <a:pt x="5381" y="4729"/>
                    </a:lnTo>
                    <a:lnTo>
                      <a:pt x="5389" y="4724"/>
                    </a:lnTo>
                    <a:lnTo>
                      <a:pt x="5398" y="4717"/>
                    </a:lnTo>
                    <a:lnTo>
                      <a:pt x="5404" y="4709"/>
                    </a:lnTo>
                    <a:lnTo>
                      <a:pt x="5419" y="4687"/>
                    </a:lnTo>
                    <a:lnTo>
                      <a:pt x="5434" y="4666"/>
                    </a:lnTo>
                    <a:lnTo>
                      <a:pt x="5441" y="4656"/>
                    </a:lnTo>
                    <a:lnTo>
                      <a:pt x="5444" y="4646"/>
                    </a:lnTo>
                    <a:lnTo>
                      <a:pt x="5445" y="4636"/>
                    </a:lnTo>
                    <a:lnTo>
                      <a:pt x="5445" y="4626"/>
                    </a:lnTo>
                    <a:lnTo>
                      <a:pt x="5442" y="4615"/>
                    </a:lnTo>
                    <a:lnTo>
                      <a:pt x="5437" y="4600"/>
                    </a:lnTo>
                    <a:lnTo>
                      <a:pt x="5391" y="4668"/>
                    </a:lnTo>
                    <a:lnTo>
                      <a:pt x="5343" y="4734"/>
                    </a:lnTo>
                    <a:close/>
                    <a:moveTo>
                      <a:pt x="5002" y="5118"/>
                    </a:moveTo>
                    <a:lnTo>
                      <a:pt x="5002" y="5118"/>
                    </a:lnTo>
                    <a:lnTo>
                      <a:pt x="5017" y="5121"/>
                    </a:lnTo>
                    <a:lnTo>
                      <a:pt x="5030" y="5121"/>
                    </a:lnTo>
                    <a:lnTo>
                      <a:pt x="5040" y="5121"/>
                    </a:lnTo>
                    <a:lnTo>
                      <a:pt x="5050" y="5118"/>
                    </a:lnTo>
                    <a:lnTo>
                      <a:pt x="5058" y="5111"/>
                    </a:lnTo>
                    <a:lnTo>
                      <a:pt x="5066" y="5105"/>
                    </a:lnTo>
                    <a:lnTo>
                      <a:pt x="5084" y="5086"/>
                    </a:lnTo>
                    <a:lnTo>
                      <a:pt x="5104" y="5067"/>
                    </a:lnTo>
                    <a:lnTo>
                      <a:pt x="5111" y="5058"/>
                    </a:lnTo>
                    <a:lnTo>
                      <a:pt x="5116" y="5050"/>
                    </a:lnTo>
                    <a:lnTo>
                      <a:pt x="5119" y="5040"/>
                    </a:lnTo>
                    <a:lnTo>
                      <a:pt x="5121" y="5030"/>
                    </a:lnTo>
                    <a:lnTo>
                      <a:pt x="5121" y="5019"/>
                    </a:lnTo>
                    <a:lnTo>
                      <a:pt x="5117" y="5004"/>
                    </a:lnTo>
                    <a:lnTo>
                      <a:pt x="5060" y="5062"/>
                    </a:lnTo>
                    <a:lnTo>
                      <a:pt x="5002" y="5118"/>
                    </a:lnTo>
                    <a:close/>
                    <a:moveTo>
                      <a:pt x="1" y="3237"/>
                    </a:moveTo>
                    <a:lnTo>
                      <a:pt x="1" y="3237"/>
                    </a:lnTo>
                    <a:lnTo>
                      <a:pt x="3" y="3263"/>
                    </a:lnTo>
                    <a:lnTo>
                      <a:pt x="6" y="3274"/>
                    </a:lnTo>
                    <a:lnTo>
                      <a:pt x="10" y="3284"/>
                    </a:lnTo>
                    <a:lnTo>
                      <a:pt x="14" y="3293"/>
                    </a:lnTo>
                    <a:lnTo>
                      <a:pt x="23" y="3301"/>
                    </a:lnTo>
                    <a:lnTo>
                      <a:pt x="33" y="3307"/>
                    </a:lnTo>
                    <a:lnTo>
                      <a:pt x="47" y="3316"/>
                    </a:lnTo>
                    <a:lnTo>
                      <a:pt x="39" y="3233"/>
                    </a:lnTo>
                    <a:lnTo>
                      <a:pt x="33" y="3149"/>
                    </a:lnTo>
                    <a:lnTo>
                      <a:pt x="21" y="3159"/>
                    </a:lnTo>
                    <a:lnTo>
                      <a:pt x="11" y="3169"/>
                    </a:lnTo>
                    <a:lnTo>
                      <a:pt x="5" y="3177"/>
                    </a:lnTo>
                    <a:lnTo>
                      <a:pt x="1" y="3187"/>
                    </a:lnTo>
                    <a:lnTo>
                      <a:pt x="0" y="3197"/>
                    </a:lnTo>
                    <a:lnTo>
                      <a:pt x="0" y="3208"/>
                    </a:lnTo>
                    <a:lnTo>
                      <a:pt x="1" y="3237"/>
                    </a:lnTo>
                    <a:close/>
                    <a:moveTo>
                      <a:pt x="270" y="1715"/>
                    </a:moveTo>
                    <a:lnTo>
                      <a:pt x="270" y="1715"/>
                    </a:lnTo>
                    <a:lnTo>
                      <a:pt x="259" y="1739"/>
                    </a:lnTo>
                    <a:lnTo>
                      <a:pt x="254" y="1749"/>
                    </a:lnTo>
                    <a:lnTo>
                      <a:pt x="252" y="1761"/>
                    </a:lnTo>
                    <a:lnTo>
                      <a:pt x="254" y="1771"/>
                    </a:lnTo>
                    <a:lnTo>
                      <a:pt x="255" y="1782"/>
                    </a:lnTo>
                    <a:lnTo>
                      <a:pt x="262" y="1794"/>
                    </a:lnTo>
                    <a:lnTo>
                      <a:pt x="272" y="1809"/>
                    </a:lnTo>
                    <a:lnTo>
                      <a:pt x="306" y="1731"/>
                    </a:lnTo>
                    <a:lnTo>
                      <a:pt x="343" y="1655"/>
                    </a:lnTo>
                    <a:lnTo>
                      <a:pt x="326" y="1657"/>
                    </a:lnTo>
                    <a:lnTo>
                      <a:pt x="313" y="1660"/>
                    </a:lnTo>
                    <a:lnTo>
                      <a:pt x="301" y="1665"/>
                    </a:lnTo>
                    <a:lnTo>
                      <a:pt x="293" y="1672"/>
                    </a:lnTo>
                    <a:lnTo>
                      <a:pt x="287" y="1680"/>
                    </a:lnTo>
                    <a:lnTo>
                      <a:pt x="282" y="1688"/>
                    </a:lnTo>
                    <a:lnTo>
                      <a:pt x="270" y="1715"/>
                    </a:lnTo>
                    <a:close/>
                    <a:moveTo>
                      <a:pt x="529" y="1263"/>
                    </a:moveTo>
                    <a:lnTo>
                      <a:pt x="529" y="1263"/>
                    </a:lnTo>
                    <a:lnTo>
                      <a:pt x="514" y="1286"/>
                    </a:lnTo>
                    <a:lnTo>
                      <a:pt x="509" y="1296"/>
                    </a:lnTo>
                    <a:lnTo>
                      <a:pt x="504" y="1306"/>
                    </a:lnTo>
                    <a:lnTo>
                      <a:pt x="504" y="1316"/>
                    </a:lnTo>
                    <a:lnTo>
                      <a:pt x="504" y="1327"/>
                    </a:lnTo>
                    <a:lnTo>
                      <a:pt x="507" y="1340"/>
                    </a:lnTo>
                    <a:lnTo>
                      <a:pt x="514" y="1355"/>
                    </a:lnTo>
                    <a:lnTo>
                      <a:pt x="562" y="1286"/>
                    </a:lnTo>
                    <a:lnTo>
                      <a:pt x="611" y="1218"/>
                    </a:lnTo>
                    <a:lnTo>
                      <a:pt x="595" y="1217"/>
                    </a:lnTo>
                    <a:lnTo>
                      <a:pt x="582" y="1218"/>
                    </a:lnTo>
                    <a:lnTo>
                      <a:pt x="570" y="1222"/>
                    </a:lnTo>
                    <a:lnTo>
                      <a:pt x="560" y="1225"/>
                    </a:lnTo>
                    <a:lnTo>
                      <a:pt x="554" y="1233"/>
                    </a:lnTo>
                    <a:lnTo>
                      <a:pt x="545" y="1242"/>
                    </a:lnTo>
                    <a:lnTo>
                      <a:pt x="529" y="1263"/>
                    </a:lnTo>
                    <a:close/>
                    <a:moveTo>
                      <a:pt x="864" y="866"/>
                    </a:moveTo>
                    <a:lnTo>
                      <a:pt x="864" y="866"/>
                    </a:lnTo>
                    <a:lnTo>
                      <a:pt x="844" y="885"/>
                    </a:lnTo>
                    <a:lnTo>
                      <a:pt x="837" y="894"/>
                    </a:lnTo>
                    <a:lnTo>
                      <a:pt x="832" y="902"/>
                    </a:lnTo>
                    <a:lnTo>
                      <a:pt x="829" y="912"/>
                    </a:lnTo>
                    <a:lnTo>
                      <a:pt x="829" y="923"/>
                    </a:lnTo>
                    <a:lnTo>
                      <a:pt x="829" y="938"/>
                    </a:lnTo>
                    <a:lnTo>
                      <a:pt x="834" y="955"/>
                    </a:lnTo>
                    <a:lnTo>
                      <a:pt x="893" y="894"/>
                    </a:lnTo>
                    <a:lnTo>
                      <a:pt x="953" y="834"/>
                    </a:lnTo>
                    <a:lnTo>
                      <a:pt x="936" y="831"/>
                    </a:lnTo>
                    <a:lnTo>
                      <a:pt x="923" y="829"/>
                    </a:lnTo>
                    <a:lnTo>
                      <a:pt x="911" y="831"/>
                    </a:lnTo>
                    <a:lnTo>
                      <a:pt x="902" y="833"/>
                    </a:lnTo>
                    <a:lnTo>
                      <a:pt x="893" y="839"/>
                    </a:lnTo>
                    <a:lnTo>
                      <a:pt x="883" y="846"/>
                    </a:lnTo>
                    <a:lnTo>
                      <a:pt x="864" y="866"/>
                    </a:lnTo>
                    <a:close/>
                    <a:moveTo>
                      <a:pt x="1263" y="531"/>
                    </a:moveTo>
                    <a:lnTo>
                      <a:pt x="1263" y="531"/>
                    </a:lnTo>
                    <a:lnTo>
                      <a:pt x="1240" y="547"/>
                    </a:lnTo>
                    <a:lnTo>
                      <a:pt x="1231" y="554"/>
                    </a:lnTo>
                    <a:lnTo>
                      <a:pt x="1225" y="562"/>
                    </a:lnTo>
                    <a:lnTo>
                      <a:pt x="1220" y="572"/>
                    </a:lnTo>
                    <a:lnTo>
                      <a:pt x="1216" y="582"/>
                    </a:lnTo>
                    <a:lnTo>
                      <a:pt x="1216" y="597"/>
                    </a:lnTo>
                    <a:lnTo>
                      <a:pt x="1216" y="613"/>
                    </a:lnTo>
                    <a:lnTo>
                      <a:pt x="1286" y="564"/>
                    </a:lnTo>
                    <a:lnTo>
                      <a:pt x="1357" y="516"/>
                    </a:lnTo>
                    <a:lnTo>
                      <a:pt x="1340" y="509"/>
                    </a:lnTo>
                    <a:lnTo>
                      <a:pt x="1327" y="506"/>
                    </a:lnTo>
                    <a:lnTo>
                      <a:pt x="1315" y="505"/>
                    </a:lnTo>
                    <a:lnTo>
                      <a:pt x="1305" y="506"/>
                    </a:lnTo>
                    <a:lnTo>
                      <a:pt x="1296" y="509"/>
                    </a:lnTo>
                    <a:lnTo>
                      <a:pt x="1286" y="514"/>
                    </a:lnTo>
                    <a:lnTo>
                      <a:pt x="1263" y="531"/>
                    </a:lnTo>
                    <a:close/>
                    <a:moveTo>
                      <a:pt x="5609" y="1655"/>
                    </a:moveTo>
                    <a:lnTo>
                      <a:pt x="5609" y="1655"/>
                    </a:lnTo>
                    <a:lnTo>
                      <a:pt x="5645" y="1730"/>
                    </a:lnTo>
                    <a:lnTo>
                      <a:pt x="5680" y="1805"/>
                    </a:lnTo>
                    <a:lnTo>
                      <a:pt x="5688" y="1792"/>
                    </a:lnTo>
                    <a:lnTo>
                      <a:pt x="5693" y="1781"/>
                    </a:lnTo>
                    <a:lnTo>
                      <a:pt x="5696" y="1769"/>
                    </a:lnTo>
                    <a:lnTo>
                      <a:pt x="5696" y="1759"/>
                    </a:lnTo>
                    <a:lnTo>
                      <a:pt x="5694" y="1749"/>
                    </a:lnTo>
                    <a:lnTo>
                      <a:pt x="5691" y="1739"/>
                    </a:lnTo>
                    <a:lnTo>
                      <a:pt x="5680" y="1715"/>
                    </a:lnTo>
                    <a:lnTo>
                      <a:pt x="5668" y="1690"/>
                    </a:lnTo>
                    <a:lnTo>
                      <a:pt x="5661" y="1680"/>
                    </a:lnTo>
                    <a:lnTo>
                      <a:pt x="5655" y="1672"/>
                    </a:lnTo>
                    <a:lnTo>
                      <a:pt x="5648" y="1665"/>
                    </a:lnTo>
                    <a:lnTo>
                      <a:pt x="5638" y="1660"/>
                    </a:lnTo>
                    <a:lnTo>
                      <a:pt x="5625" y="1657"/>
                    </a:lnTo>
                    <a:lnTo>
                      <a:pt x="5609" y="1655"/>
                    </a:lnTo>
                    <a:close/>
                    <a:moveTo>
                      <a:pt x="3747" y="5858"/>
                    </a:moveTo>
                    <a:lnTo>
                      <a:pt x="3747" y="5858"/>
                    </a:lnTo>
                    <a:lnTo>
                      <a:pt x="3772" y="5851"/>
                    </a:lnTo>
                    <a:lnTo>
                      <a:pt x="3784" y="5848"/>
                    </a:lnTo>
                    <a:lnTo>
                      <a:pt x="3792" y="5843"/>
                    </a:lnTo>
                    <a:lnTo>
                      <a:pt x="3800" y="5837"/>
                    </a:lnTo>
                    <a:lnTo>
                      <a:pt x="3807" y="5828"/>
                    </a:lnTo>
                    <a:lnTo>
                      <a:pt x="3812" y="5817"/>
                    </a:lnTo>
                    <a:lnTo>
                      <a:pt x="3817" y="5804"/>
                    </a:lnTo>
                    <a:lnTo>
                      <a:pt x="3737" y="5825"/>
                    </a:lnTo>
                    <a:lnTo>
                      <a:pt x="3660" y="5845"/>
                    </a:lnTo>
                    <a:lnTo>
                      <a:pt x="3671" y="5855"/>
                    </a:lnTo>
                    <a:lnTo>
                      <a:pt x="3681" y="5861"/>
                    </a:lnTo>
                    <a:lnTo>
                      <a:pt x="3691" y="5866"/>
                    </a:lnTo>
                    <a:lnTo>
                      <a:pt x="3701" y="5868"/>
                    </a:lnTo>
                    <a:lnTo>
                      <a:pt x="3711" y="5868"/>
                    </a:lnTo>
                    <a:lnTo>
                      <a:pt x="3721" y="5865"/>
                    </a:lnTo>
                    <a:lnTo>
                      <a:pt x="3747" y="5858"/>
                    </a:lnTo>
                    <a:close/>
                    <a:moveTo>
                      <a:pt x="5858" y="3748"/>
                    </a:moveTo>
                    <a:lnTo>
                      <a:pt x="5858" y="3748"/>
                    </a:lnTo>
                    <a:lnTo>
                      <a:pt x="5864" y="3721"/>
                    </a:lnTo>
                    <a:lnTo>
                      <a:pt x="5866" y="3711"/>
                    </a:lnTo>
                    <a:lnTo>
                      <a:pt x="5866" y="3701"/>
                    </a:lnTo>
                    <a:lnTo>
                      <a:pt x="5864" y="3692"/>
                    </a:lnTo>
                    <a:lnTo>
                      <a:pt x="5861" y="3682"/>
                    </a:lnTo>
                    <a:lnTo>
                      <a:pt x="5853" y="3670"/>
                    </a:lnTo>
                    <a:lnTo>
                      <a:pt x="5843" y="3659"/>
                    </a:lnTo>
                    <a:lnTo>
                      <a:pt x="5823" y="3741"/>
                    </a:lnTo>
                    <a:lnTo>
                      <a:pt x="5800" y="3817"/>
                    </a:lnTo>
                    <a:lnTo>
                      <a:pt x="5815" y="3814"/>
                    </a:lnTo>
                    <a:lnTo>
                      <a:pt x="5826" y="3807"/>
                    </a:lnTo>
                    <a:lnTo>
                      <a:pt x="5835" y="3800"/>
                    </a:lnTo>
                    <a:lnTo>
                      <a:pt x="5841" y="3794"/>
                    </a:lnTo>
                    <a:lnTo>
                      <a:pt x="5846" y="3784"/>
                    </a:lnTo>
                    <a:lnTo>
                      <a:pt x="5851" y="3774"/>
                    </a:lnTo>
                    <a:lnTo>
                      <a:pt x="5858" y="3748"/>
                    </a:lnTo>
                    <a:close/>
                    <a:moveTo>
                      <a:pt x="3747" y="92"/>
                    </a:moveTo>
                    <a:lnTo>
                      <a:pt x="3747" y="92"/>
                    </a:lnTo>
                    <a:lnTo>
                      <a:pt x="3721" y="86"/>
                    </a:lnTo>
                    <a:lnTo>
                      <a:pt x="3709" y="84"/>
                    </a:lnTo>
                    <a:lnTo>
                      <a:pt x="3698" y="84"/>
                    </a:lnTo>
                    <a:lnTo>
                      <a:pt x="3688" y="86"/>
                    </a:lnTo>
                    <a:lnTo>
                      <a:pt x="3678" y="91"/>
                    </a:lnTo>
                    <a:lnTo>
                      <a:pt x="3666" y="99"/>
                    </a:lnTo>
                    <a:lnTo>
                      <a:pt x="3655" y="110"/>
                    </a:lnTo>
                    <a:lnTo>
                      <a:pt x="3739" y="132"/>
                    </a:lnTo>
                    <a:lnTo>
                      <a:pt x="3818" y="153"/>
                    </a:lnTo>
                    <a:lnTo>
                      <a:pt x="3813" y="138"/>
                    </a:lnTo>
                    <a:lnTo>
                      <a:pt x="3807" y="125"/>
                    </a:lnTo>
                    <a:lnTo>
                      <a:pt x="3802" y="115"/>
                    </a:lnTo>
                    <a:lnTo>
                      <a:pt x="3793" y="109"/>
                    </a:lnTo>
                    <a:lnTo>
                      <a:pt x="3784" y="104"/>
                    </a:lnTo>
                    <a:lnTo>
                      <a:pt x="3774" y="101"/>
                    </a:lnTo>
                    <a:lnTo>
                      <a:pt x="3747" y="92"/>
                    </a:lnTo>
                    <a:close/>
                    <a:moveTo>
                      <a:pt x="2133" y="5802"/>
                    </a:moveTo>
                    <a:lnTo>
                      <a:pt x="2133" y="5802"/>
                    </a:lnTo>
                    <a:lnTo>
                      <a:pt x="2136" y="5817"/>
                    </a:lnTo>
                    <a:lnTo>
                      <a:pt x="2143" y="5828"/>
                    </a:lnTo>
                    <a:lnTo>
                      <a:pt x="2150" y="5837"/>
                    </a:lnTo>
                    <a:lnTo>
                      <a:pt x="2156" y="5843"/>
                    </a:lnTo>
                    <a:lnTo>
                      <a:pt x="2166" y="5848"/>
                    </a:lnTo>
                    <a:lnTo>
                      <a:pt x="2176" y="5851"/>
                    </a:lnTo>
                    <a:lnTo>
                      <a:pt x="2202" y="5858"/>
                    </a:lnTo>
                    <a:lnTo>
                      <a:pt x="2229" y="5865"/>
                    </a:lnTo>
                    <a:lnTo>
                      <a:pt x="2239" y="5868"/>
                    </a:lnTo>
                    <a:lnTo>
                      <a:pt x="2249" y="5868"/>
                    </a:lnTo>
                    <a:lnTo>
                      <a:pt x="2258" y="5866"/>
                    </a:lnTo>
                    <a:lnTo>
                      <a:pt x="2268" y="5861"/>
                    </a:lnTo>
                    <a:lnTo>
                      <a:pt x="2280" y="5855"/>
                    </a:lnTo>
                    <a:lnTo>
                      <a:pt x="2291" y="5845"/>
                    </a:lnTo>
                    <a:lnTo>
                      <a:pt x="2214" y="5825"/>
                    </a:lnTo>
                    <a:lnTo>
                      <a:pt x="2133" y="5802"/>
                    </a:lnTo>
                    <a:close/>
                    <a:moveTo>
                      <a:pt x="130" y="2216"/>
                    </a:moveTo>
                    <a:lnTo>
                      <a:pt x="130" y="2216"/>
                    </a:lnTo>
                    <a:lnTo>
                      <a:pt x="153" y="2132"/>
                    </a:lnTo>
                    <a:lnTo>
                      <a:pt x="136" y="2137"/>
                    </a:lnTo>
                    <a:lnTo>
                      <a:pt x="125" y="2143"/>
                    </a:lnTo>
                    <a:lnTo>
                      <a:pt x="115" y="2148"/>
                    </a:lnTo>
                    <a:lnTo>
                      <a:pt x="108" y="2157"/>
                    </a:lnTo>
                    <a:lnTo>
                      <a:pt x="104" y="2166"/>
                    </a:lnTo>
                    <a:lnTo>
                      <a:pt x="99" y="2176"/>
                    </a:lnTo>
                    <a:lnTo>
                      <a:pt x="92" y="2203"/>
                    </a:lnTo>
                    <a:lnTo>
                      <a:pt x="84" y="2229"/>
                    </a:lnTo>
                    <a:lnTo>
                      <a:pt x="82" y="2241"/>
                    </a:lnTo>
                    <a:lnTo>
                      <a:pt x="82" y="2252"/>
                    </a:lnTo>
                    <a:lnTo>
                      <a:pt x="85" y="2262"/>
                    </a:lnTo>
                    <a:lnTo>
                      <a:pt x="90" y="2272"/>
                    </a:lnTo>
                    <a:lnTo>
                      <a:pt x="99" y="2284"/>
                    </a:lnTo>
                    <a:lnTo>
                      <a:pt x="110" y="2295"/>
                    </a:lnTo>
                    <a:lnTo>
                      <a:pt x="130" y="2216"/>
                    </a:lnTo>
                    <a:close/>
                    <a:moveTo>
                      <a:pt x="4600" y="5438"/>
                    </a:moveTo>
                    <a:lnTo>
                      <a:pt x="4600" y="5438"/>
                    </a:lnTo>
                    <a:lnTo>
                      <a:pt x="4613" y="5443"/>
                    </a:lnTo>
                    <a:lnTo>
                      <a:pt x="4624" y="5446"/>
                    </a:lnTo>
                    <a:lnTo>
                      <a:pt x="4636" y="5446"/>
                    </a:lnTo>
                    <a:lnTo>
                      <a:pt x="4646" y="5444"/>
                    </a:lnTo>
                    <a:lnTo>
                      <a:pt x="4656" y="5441"/>
                    </a:lnTo>
                    <a:lnTo>
                      <a:pt x="4664" y="5436"/>
                    </a:lnTo>
                    <a:lnTo>
                      <a:pt x="4687" y="5421"/>
                    </a:lnTo>
                    <a:lnTo>
                      <a:pt x="4708" y="5405"/>
                    </a:lnTo>
                    <a:lnTo>
                      <a:pt x="4717" y="5398"/>
                    </a:lnTo>
                    <a:lnTo>
                      <a:pt x="4723" y="5390"/>
                    </a:lnTo>
                    <a:lnTo>
                      <a:pt x="4728" y="5382"/>
                    </a:lnTo>
                    <a:lnTo>
                      <a:pt x="4732" y="5372"/>
                    </a:lnTo>
                    <a:lnTo>
                      <a:pt x="4733" y="5358"/>
                    </a:lnTo>
                    <a:lnTo>
                      <a:pt x="4733" y="5344"/>
                    </a:lnTo>
                    <a:lnTo>
                      <a:pt x="4666" y="5391"/>
                    </a:lnTo>
                    <a:lnTo>
                      <a:pt x="4600" y="5438"/>
                    </a:lnTo>
                    <a:close/>
                    <a:moveTo>
                      <a:pt x="270" y="4237"/>
                    </a:moveTo>
                    <a:lnTo>
                      <a:pt x="270" y="4237"/>
                    </a:lnTo>
                    <a:lnTo>
                      <a:pt x="282" y="4262"/>
                    </a:lnTo>
                    <a:lnTo>
                      <a:pt x="287" y="4272"/>
                    </a:lnTo>
                    <a:lnTo>
                      <a:pt x="293" y="4279"/>
                    </a:lnTo>
                    <a:lnTo>
                      <a:pt x="301" y="4285"/>
                    </a:lnTo>
                    <a:lnTo>
                      <a:pt x="311" y="4290"/>
                    </a:lnTo>
                    <a:lnTo>
                      <a:pt x="324" y="4293"/>
                    </a:lnTo>
                    <a:lnTo>
                      <a:pt x="341" y="4295"/>
                    </a:lnTo>
                    <a:lnTo>
                      <a:pt x="305" y="4221"/>
                    </a:lnTo>
                    <a:lnTo>
                      <a:pt x="270" y="4145"/>
                    </a:lnTo>
                    <a:lnTo>
                      <a:pt x="262" y="4158"/>
                    </a:lnTo>
                    <a:lnTo>
                      <a:pt x="255" y="4170"/>
                    </a:lnTo>
                    <a:lnTo>
                      <a:pt x="254" y="4181"/>
                    </a:lnTo>
                    <a:lnTo>
                      <a:pt x="252" y="4191"/>
                    </a:lnTo>
                    <a:lnTo>
                      <a:pt x="254" y="4201"/>
                    </a:lnTo>
                    <a:lnTo>
                      <a:pt x="259" y="4213"/>
                    </a:lnTo>
                    <a:lnTo>
                      <a:pt x="270" y="4237"/>
                    </a:lnTo>
                    <a:close/>
                    <a:moveTo>
                      <a:pt x="92" y="3748"/>
                    </a:moveTo>
                    <a:lnTo>
                      <a:pt x="92" y="3748"/>
                    </a:lnTo>
                    <a:lnTo>
                      <a:pt x="99" y="3774"/>
                    </a:lnTo>
                    <a:lnTo>
                      <a:pt x="104" y="3786"/>
                    </a:lnTo>
                    <a:lnTo>
                      <a:pt x="108" y="3794"/>
                    </a:lnTo>
                    <a:lnTo>
                      <a:pt x="115" y="3802"/>
                    </a:lnTo>
                    <a:lnTo>
                      <a:pt x="123" y="3809"/>
                    </a:lnTo>
                    <a:lnTo>
                      <a:pt x="135" y="3814"/>
                    </a:lnTo>
                    <a:lnTo>
                      <a:pt x="151" y="3819"/>
                    </a:lnTo>
                    <a:lnTo>
                      <a:pt x="128" y="3738"/>
                    </a:lnTo>
                    <a:lnTo>
                      <a:pt x="108" y="3657"/>
                    </a:lnTo>
                    <a:lnTo>
                      <a:pt x="97" y="3670"/>
                    </a:lnTo>
                    <a:lnTo>
                      <a:pt x="89" y="3680"/>
                    </a:lnTo>
                    <a:lnTo>
                      <a:pt x="85" y="3690"/>
                    </a:lnTo>
                    <a:lnTo>
                      <a:pt x="82" y="3700"/>
                    </a:lnTo>
                    <a:lnTo>
                      <a:pt x="82" y="3710"/>
                    </a:lnTo>
                    <a:lnTo>
                      <a:pt x="84" y="3721"/>
                    </a:lnTo>
                    <a:lnTo>
                      <a:pt x="92" y="3748"/>
                    </a:lnTo>
                    <a:close/>
                    <a:moveTo>
                      <a:pt x="864" y="5086"/>
                    </a:moveTo>
                    <a:lnTo>
                      <a:pt x="864" y="5086"/>
                    </a:lnTo>
                    <a:lnTo>
                      <a:pt x="883" y="5105"/>
                    </a:lnTo>
                    <a:lnTo>
                      <a:pt x="892" y="5113"/>
                    </a:lnTo>
                    <a:lnTo>
                      <a:pt x="900" y="5118"/>
                    </a:lnTo>
                    <a:lnTo>
                      <a:pt x="910" y="5121"/>
                    </a:lnTo>
                    <a:lnTo>
                      <a:pt x="921" y="5121"/>
                    </a:lnTo>
                    <a:lnTo>
                      <a:pt x="933" y="5121"/>
                    </a:lnTo>
                    <a:lnTo>
                      <a:pt x="949" y="5118"/>
                    </a:lnTo>
                    <a:lnTo>
                      <a:pt x="890" y="5060"/>
                    </a:lnTo>
                    <a:lnTo>
                      <a:pt x="832" y="5001"/>
                    </a:lnTo>
                    <a:lnTo>
                      <a:pt x="829" y="5016"/>
                    </a:lnTo>
                    <a:lnTo>
                      <a:pt x="829" y="5029"/>
                    </a:lnTo>
                    <a:lnTo>
                      <a:pt x="829" y="5040"/>
                    </a:lnTo>
                    <a:lnTo>
                      <a:pt x="832" y="5050"/>
                    </a:lnTo>
                    <a:lnTo>
                      <a:pt x="837" y="5058"/>
                    </a:lnTo>
                    <a:lnTo>
                      <a:pt x="845" y="5067"/>
                    </a:lnTo>
                    <a:lnTo>
                      <a:pt x="864" y="5086"/>
                    </a:lnTo>
                    <a:close/>
                    <a:moveTo>
                      <a:pt x="1263" y="5421"/>
                    </a:moveTo>
                    <a:lnTo>
                      <a:pt x="1263" y="5421"/>
                    </a:lnTo>
                    <a:lnTo>
                      <a:pt x="1284" y="5436"/>
                    </a:lnTo>
                    <a:lnTo>
                      <a:pt x="1294" y="5441"/>
                    </a:lnTo>
                    <a:lnTo>
                      <a:pt x="1304" y="5444"/>
                    </a:lnTo>
                    <a:lnTo>
                      <a:pt x="1314" y="5446"/>
                    </a:lnTo>
                    <a:lnTo>
                      <a:pt x="1324" y="5446"/>
                    </a:lnTo>
                    <a:lnTo>
                      <a:pt x="1337" y="5443"/>
                    </a:lnTo>
                    <a:lnTo>
                      <a:pt x="1352" y="5438"/>
                    </a:lnTo>
                    <a:lnTo>
                      <a:pt x="1282" y="5391"/>
                    </a:lnTo>
                    <a:lnTo>
                      <a:pt x="1216" y="5344"/>
                    </a:lnTo>
                    <a:lnTo>
                      <a:pt x="1216" y="5358"/>
                    </a:lnTo>
                    <a:lnTo>
                      <a:pt x="1218" y="5372"/>
                    </a:lnTo>
                    <a:lnTo>
                      <a:pt x="1221" y="5382"/>
                    </a:lnTo>
                    <a:lnTo>
                      <a:pt x="1226" y="5390"/>
                    </a:lnTo>
                    <a:lnTo>
                      <a:pt x="1233" y="5398"/>
                    </a:lnTo>
                    <a:lnTo>
                      <a:pt x="1241" y="5405"/>
                    </a:lnTo>
                    <a:lnTo>
                      <a:pt x="1263" y="5421"/>
                    </a:lnTo>
                    <a:close/>
                    <a:moveTo>
                      <a:pt x="1713" y="5680"/>
                    </a:moveTo>
                    <a:lnTo>
                      <a:pt x="1713" y="5680"/>
                    </a:lnTo>
                    <a:lnTo>
                      <a:pt x="1737" y="5691"/>
                    </a:lnTo>
                    <a:lnTo>
                      <a:pt x="1747" y="5695"/>
                    </a:lnTo>
                    <a:lnTo>
                      <a:pt x="1757" y="5698"/>
                    </a:lnTo>
                    <a:lnTo>
                      <a:pt x="1767" y="5698"/>
                    </a:lnTo>
                    <a:lnTo>
                      <a:pt x="1779" y="5695"/>
                    </a:lnTo>
                    <a:lnTo>
                      <a:pt x="1790" y="5690"/>
                    </a:lnTo>
                    <a:lnTo>
                      <a:pt x="1803" y="5682"/>
                    </a:lnTo>
                    <a:lnTo>
                      <a:pt x="1728" y="5649"/>
                    </a:lnTo>
                    <a:lnTo>
                      <a:pt x="1655" y="5612"/>
                    </a:lnTo>
                    <a:lnTo>
                      <a:pt x="1657" y="5627"/>
                    </a:lnTo>
                    <a:lnTo>
                      <a:pt x="1660" y="5640"/>
                    </a:lnTo>
                    <a:lnTo>
                      <a:pt x="1665" y="5650"/>
                    </a:lnTo>
                    <a:lnTo>
                      <a:pt x="1671" y="5657"/>
                    </a:lnTo>
                    <a:lnTo>
                      <a:pt x="1680" y="5663"/>
                    </a:lnTo>
                    <a:lnTo>
                      <a:pt x="1688" y="5668"/>
                    </a:lnTo>
                    <a:lnTo>
                      <a:pt x="1713" y="5680"/>
                    </a:lnTo>
                    <a:close/>
                    <a:moveTo>
                      <a:pt x="529" y="4687"/>
                    </a:moveTo>
                    <a:lnTo>
                      <a:pt x="529" y="4687"/>
                    </a:lnTo>
                    <a:lnTo>
                      <a:pt x="545" y="4710"/>
                    </a:lnTo>
                    <a:lnTo>
                      <a:pt x="552" y="4719"/>
                    </a:lnTo>
                    <a:lnTo>
                      <a:pt x="560" y="4725"/>
                    </a:lnTo>
                    <a:lnTo>
                      <a:pt x="568" y="4730"/>
                    </a:lnTo>
                    <a:lnTo>
                      <a:pt x="580" y="4732"/>
                    </a:lnTo>
                    <a:lnTo>
                      <a:pt x="593" y="4734"/>
                    </a:lnTo>
                    <a:lnTo>
                      <a:pt x="608" y="4734"/>
                    </a:lnTo>
                    <a:lnTo>
                      <a:pt x="560" y="4666"/>
                    </a:lnTo>
                    <a:lnTo>
                      <a:pt x="514" y="4597"/>
                    </a:lnTo>
                    <a:lnTo>
                      <a:pt x="507" y="4612"/>
                    </a:lnTo>
                    <a:lnTo>
                      <a:pt x="504" y="4625"/>
                    </a:lnTo>
                    <a:lnTo>
                      <a:pt x="504" y="4636"/>
                    </a:lnTo>
                    <a:lnTo>
                      <a:pt x="506" y="4646"/>
                    </a:lnTo>
                    <a:lnTo>
                      <a:pt x="509" y="4656"/>
                    </a:lnTo>
                    <a:lnTo>
                      <a:pt x="514" y="4664"/>
                    </a:lnTo>
                    <a:lnTo>
                      <a:pt x="529" y="4687"/>
                    </a:lnTo>
                    <a:close/>
                    <a:moveTo>
                      <a:pt x="3235" y="5949"/>
                    </a:moveTo>
                    <a:lnTo>
                      <a:pt x="3235" y="5949"/>
                    </a:lnTo>
                    <a:lnTo>
                      <a:pt x="3261" y="5947"/>
                    </a:lnTo>
                    <a:lnTo>
                      <a:pt x="3272" y="5944"/>
                    </a:lnTo>
                    <a:lnTo>
                      <a:pt x="3281" y="5940"/>
                    </a:lnTo>
                    <a:lnTo>
                      <a:pt x="3291" y="5937"/>
                    </a:lnTo>
                    <a:lnTo>
                      <a:pt x="3297" y="5929"/>
                    </a:lnTo>
                    <a:lnTo>
                      <a:pt x="3305" y="5919"/>
                    </a:lnTo>
                    <a:lnTo>
                      <a:pt x="3312" y="5906"/>
                    </a:lnTo>
                    <a:lnTo>
                      <a:pt x="3231" y="5914"/>
                    </a:lnTo>
                    <a:lnTo>
                      <a:pt x="3150" y="5921"/>
                    </a:lnTo>
                    <a:lnTo>
                      <a:pt x="3160" y="5932"/>
                    </a:lnTo>
                    <a:lnTo>
                      <a:pt x="3169" y="5940"/>
                    </a:lnTo>
                    <a:lnTo>
                      <a:pt x="3178" y="5945"/>
                    </a:lnTo>
                    <a:lnTo>
                      <a:pt x="3187" y="5949"/>
                    </a:lnTo>
                    <a:lnTo>
                      <a:pt x="3197" y="5950"/>
                    </a:lnTo>
                    <a:lnTo>
                      <a:pt x="3208" y="5950"/>
                    </a:lnTo>
                    <a:lnTo>
                      <a:pt x="3235" y="5949"/>
                    </a:lnTo>
                    <a:close/>
                    <a:moveTo>
                      <a:pt x="3235" y="2"/>
                    </a:moveTo>
                    <a:lnTo>
                      <a:pt x="3235" y="2"/>
                    </a:lnTo>
                    <a:lnTo>
                      <a:pt x="3206" y="0"/>
                    </a:lnTo>
                    <a:lnTo>
                      <a:pt x="3197" y="0"/>
                    </a:lnTo>
                    <a:lnTo>
                      <a:pt x="3185" y="2"/>
                    </a:lnTo>
                    <a:lnTo>
                      <a:pt x="3177" y="7"/>
                    </a:lnTo>
                    <a:lnTo>
                      <a:pt x="3167" y="13"/>
                    </a:lnTo>
                    <a:lnTo>
                      <a:pt x="3157" y="21"/>
                    </a:lnTo>
                    <a:lnTo>
                      <a:pt x="3147" y="36"/>
                    </a:lnTo>
                    <a:lnTo>
                      <a:pt x="3231" y="41"/>
                    </a:lnTo>
                    <a:lnTo>
                      <a:pt x="3315" y="51"/>
                    </a:lnTo>
                    <a:lnTo>
                      <a:pt x="3307" y="36"/>
                    </a:lnTo>
                    <a:lnTo>
                      <a:pt x="3300" y="25"/>
                    </a:lnTo>
                    <a:lnTo>
                      <a:pt x="3292" y="16"/>
                    </a:lnTo>
                    <a:lnTo>
                      <a:pt x="3282" y="10"/>
                    </a:lnTo>
                    <a:lnTo>
                      <a:pt x="3274" y="7"/>
                    </a:lnTo>
                    <a:lnTo>
                      <a:pt x="3263" y="5"/>
                    </a:lnTo>
                    <a:lnTo>
                      <a:pt x="3235" y="2"/>
                    </a:lnTo>
                    <a:close/>
                    <a:moveTo>
                      <a:pt x="4235" y="270"/>
                    </a:moveTo>
                    <a:lnTo>
                      <a:pt x="4235" y="270"/>
                    </a:lnTo>
                    <a:lnTo>
                      <a:pt x="4211" y="259"/>
                    </a:lnTo>
                    <a:lnTo>
                      <a:pt x="4201" y="256"/>
                    </a:lnTo>
                    <a:lnTo>
                      <a:pt x="4191" y="254"/>
                    </a:lnTo>
                    <a:lnTo>
                      <a:pt x="4179" y="254"/>
                    </a:lnTo>
                    <a:lnTo>
                      <a:pt x="4169" y="257"/>
                    </a:lnTo>
                    <a:lnTo>
                      <a:pt x="4156" y="262"/>
                    </a:lnTo>
                    <a:lnTo>
                      <a:pt x="4143" y="272"/>
                    </a:lnTo>
                    <a:lnTo>
                      <a:pt x="4219" y="307"/>
                    </a:lnTo>
                    <a:lnTo>
                      <a:pt x="4295" y="343"/>
                    </a:lnTo>
                    <a:lnTo>
                      <a:pt x="4293" y="326"/>
                    </a:lnTo>
                    <a:lnTo>
                      <a:pt x="4290" y="313"/>
                    </a:lnTo>
                    <a:lnTo>
                      <a:pt x="4285" y="303"/>
                    </a:lnTo>
                    <a:lnTo>
                      <a:pt x="4278" y="295"/>
                    </a:lnTo>
                    <a:lnTo>
                      <a:pt x="4270" y="289"/>
                    </a:lnTo>
                    <a:lnTo>
                      <a:pt x="4260" y="282"/>
                    </a:lnTo>
                    <a:lnTo>
                      <a:pt x="4235" y="270"/>
                    </a:lnTo>
                    <a:close/>
                    <a:moveTo>
                      <a:pt x="2715" y="5949"/>
                    </a:moveTo>
                    <a:lnTo>
                      <a:pt x="2715" y="5949"/>
                    </a:lnTo>
                    <a:lnTo>
                      <a:pt x="2742" y="5950"/>
                    </a:lnTo>
                    <a:lnTo>
                      <a:pt x="2751" y="5950"/>
                    </a:lnTo>
                    <a:lnTo>
                      <a:pt x="2761" y="5949"/>
                    </a:lnTo>
                    <a:lnTo>
                      <a:pt x="2771" y="5945"/>
                    </a:lnTo>
                    <a:lnTo>
                      <a:pt x="2779" y="5940"/>
                    </a:lnTo>
                    <a:lnTo>
                      <a:pt x="2789" y="5932"/>
                    </a:lnTo>
                    <a:lnTo>
                      <a:pt x="2799" y="5921"/>
                    </a:lnTo>
                    <a:lnTo>
                      <a:pt x="2717" y="5914"/>
                    </a:lnTo>
                    <a:lnTo>
                      <a:pt x="2636" y="5906"/>
                    </a:lnTo>
                    <a:lnTo>
                      <a:pt x="2644" y="5919"/>
                    </a:lnTo>
                    <a:lnTo>
                      <a:pt x="2651" y="5929"/>
                    </a:lnTo>
                    <a:lnTo>
                      <a:pt x="2659" y="5936"/>
                    </a:lnTo>
                    <a:lnTo>
                      <a:pt x="2667" y="5940"/>
                    </a:lnTo>
                    <a:lnTo>
                      <a:pt x="2677" y="5944"/>
                    </a:lnTo>
                    <a:lnTo>
                      <a:pt x="2687" y="5947"/>
                    </a:lnTo>
                    <a:lnTo>
                      <a:pt x="2715" y="5949"/>
                    </a:lnTo>
                    <a:close/>
                  </a:path>
                </a:pathLst>
              </a:custGeom>
              <a:gradFill>
                <a:gsLst>
                  <a:gs pos="0">
                    <a:srgbClr val="AFCAFD"/>
                  </a:gs>
                  <a:gs pos="52000">
                    <a:srgbClr val="193360"/>
                  </a:gs>
                  <a:gs pos="100000">
                    <a:srgbClr val="193360"/>
                  </a:gs>
                </a:gsLst>
                <a:lin ang="270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129;p2"/>
              <p:cNvSpPr/>
              <p:nvPr/>
            </p:nvSpPr>
            <p:spPr>
              <a:xfrm>
                <a:off x="3099454" y="127443"/>
                <a:ext cx="1294093" cy="1294513"/>
              </a:xfrm>
              <a:custGeom>
                <a:avLst/>
                <a:gdLst/>
                <a:ahLst/>
                <a:cxnLst/>
                <a:rect l="l" t="t" r="r" b="b"/>
                <a:pathLst>
                  <a:path w="6142" h="6144" extrusionOk="0">
                    <a:moveTo>
                      <a:pt x="6038" y="3867"/>
                    </a:moveTo>
                    <a:lnTo>
                      <a:pt x="6038" y="3867"/>
                    </a:lnTo>
                    <a:lnTo>
                      <a:pt x="6017" y="3944"/>
                    </a:lnTo>
                    <a:lnTo>
                      <a:pt x="5993" y="4018"/>
                    </a:lnTo>
                    <a:lnTo>
                      <a:pt x="5968" y="4093"/>
                    </a:lnTo>
                    <a:lnTo>
                      <a:pt x="5942" y="4165"/>
                    </a:lnTo>
                    <a:lnTo>
                      <a:pt x="5913" y="4238"/>
                    </a:lnTo>
                    <a:lnTo>
                      <a:pt x="5883" y="4308"/>
                    </a:lnTo>
                    <a:lnTo>
                      <a:pt x="5850" y="4379"/>
                    </a:lnTo>
                    <a:lnTo>
                      <a:pt x="5817" y="4448"/>
                    </a:lnTo>
                    <a:lnTo>
                      <a:pt x="5781" y="4516"/>
                    </a:lnTo>
                    <a:lnTo>
                      <a:pt x="5746" y="4583"/>
                    </a:lnTo>
                    <a:lnTo>
                      <a:pt x="5707" y="4648"/>
                    </a:lnTo>
                    <a:lnTo>
                      <a:pt x="5668" y="4712"/>
                    </a:lnTo>
                    <a:lnTo>
                      <a:pt x="5626" y="4777"/>
                    </a:lnTo>
                    <a:lnTo>
                      <a:pt x="5585" y="4838"/>
                    </a:lnTo>
                    <a:lnTo>
                      <a:pt x="5540" y="4899"/>
                    </a:lnTo>
                    <a:lnTo>
                      <a:pt x="5495" y="4960"/>
                    </a:lnTo>
                    <a:lnTo>
                      <a:pt x="5448" y="5016"/>
                    </a:lnTo>
                    <a:lnTo>
                      <a:pt x="5401" y="5075"/>
                    </a:lnTo>
                    <a:lnTo>
                      <a:pt x="5352" y="5130"/>
                    </a:lnTo>
                    <a:lnTo>
                      <a:pt x="5301" y="5185"/>
                    </a:lnTo>
                    <a:lnTo>
                      <a:pt x="5250" y="5238"/>
                    </a:lnTo>
                    <a:lnTo>
                      <a:pt x="5197" y="5289"/>
                    </a:lnTo>
                    <a:lnTo>
                      <a:pt x="5142" y="5340"/>
                    </a:lnTo>
                    <a:lnTo>
                      <a:pt x="5087" y="5389"/>
                    </a:lnTo>
                    <a:lnTo>
                      <a:pt x="5030" y="5438"/>
                    </a:lnTo>
                    <a:lnTo>
                      <a:pt x="4974" y="5483"/>
                    </a:lnTo>
                    <a:lnTo>
                      <a:pt x="4915" y="5528"/>
                    </a:lnTo>
                    <a:lnTo>
                      <a:pt x="4854" y="5571"/>
                    </a:lnTo>
                    <a:lnTo>
                      <a:pt x="4795" y="5615"/>
                    </a:lnTo>
                    <a:lnTo>
                      <a:pt x="4732" y="5656"/>
                    </a:lnTo>
                    <a:lnTo>
                      <a:pt x="4670" y="5693"/>
                    </a:lnTo>
                    <a:lnTo>
                      <a:pt x="4607" y="5732"/>
                    </a:lnTo>
                    <a:lnTo>
                      <a:pt x="4542" y="5767"/>
                    </a:lnTo>
                    <a:lnTo>
                      <a:pt x="4478" y="5803"/>
                    </a:lnTo>
                    <a:lnTo>
                      <a:pt x="4411" y="5834"/>
                    </a:lnTo>
                    <a:lnTo>
                      <a:pt x="4344" y="5866"/>
                    </a:lnTo>
                    <a:lnTo>
                      <a:pt x="4278" y="5897"/>
                    </a:lnTo>
                    <a:lnTo>
                      <a:pt x="4209" y="5924"/>
                    </a:lnTo>
                    <a:lnTo>
                      <a:pt x="4140" y="5952"/>
                    </a:lnTo>
                    <a:lnTo>
                      <a:pt x="4072" y="5975"/>
                    </a:lnTo>
                    <a:lnTo>
                      <a:pt x="4001" y="5999"/>
                    </a:lnTo>
                    <a:lnTo>
                      <a:pt x="3931" y="6020"/>
                    </a:lnTo>
                    <a:lnTo>
                      <a:pt x="3858" y="6040"/>
                    </a:lnTo>
                    <a:lnTo>
                      <a:pt x="3788" y="6060"/>
                    </a:lnTo>
                    <a:lnTo>
                      <a:pt x="3715" y="6075"/>
                    </a:lnTo>
                    <a:lnTo>
                      <a:pt x="3641" y="6091"/>
                    </a:lnTo>
                    <a:lnTo>
                      <a:pt x="3568" y="6103"/>
                    </a:lnTo>
                    <a:lnTo>
                      <a:pt x="3493" y="6115"/>
                    </a:lnTo>
                    <a:lnTo>
                      <a:pt x="3419" y="6124"/>
                    </a:lnTo>
                    <a:lnTo>
                      <a:pt x="3345" y="6132"/>
                    </a:lnTo>
                    <a:lnTo>
                      <a:pt x="3270" y="6138"/>
                    </a:lnTo>
                    <a:lnTo>
                      <a:pt x="3196" y="6142"/>
                    </a:lnTo>
                    <a:lnTo>
                      <a:pt x="3119" y="6144"/>
                    </a:lnTo>
                    <a:lnTo>
                      <a:pt x="3043" y="6144"/>
                    </a:lnTo>
                    <a:lnTo>
                      <a:pt x="2968" y="6142"/>
                    </a:lnTo>
                    <a:lnTo>
                      <a:pt x="2892" y="6138"/>
                    </a:lnTo>
                    <a:lnTo>
                      <a:pt x="2815" y="6132"/>
                    </a:lnTo>
                    <a:lnTo>
                      <a:pt x="2739" y="6124"/>
                    </a:lnTo>
                    <a:lnTo>
                      <a:pt x="2662" y="6117"/>
                    </a:lnTo>
                    <a:lnTo>
                      <a:pt x="2584" y="6105"/>
                    </a:lnTo>
                    <a:lnTo>
                      <a:pt x="2507" y="6091"/>
                    </a:lnTo>
                    <a:lnTo>
                      <a:pt x="2431" y="6075"/>
                    </a:lnTo>
                    <a:lnTo>
                      <a:pt x="2354" y="6058"/>
                    </a:lnTo>
                    <a:lnTo>
                      <a:pt x="2278" y="6038"/>
                    </a:lnTo>
                    <a:lnTo>
                      <a:pt x="2202" y="6017"/>
                    </a:lnTo>
                    <a:lnTo>
                      <a:pt x="2125" y="5993"/>
                    </a:lnTo>
                    <a:lnTo>
                      <a:pt x="2051" y="5968"/>
                    </a:lnTo>
                    <a:lnTo>
                      <a:pt x="1978" y="5942"/>
                    </a:lnTo>
                    <a:lnTo>
                      <a:pt x="1906" y="5913"/>
                    </a:lnTo>
                    <a:lnTo>
                      <a:pt x="1835" y="5883"/>
                    </a:lnTo>
                    <a:lnTo>
                      <a:pt x="1764" y="5852"/>
                    </a:lnTo>
                    <a:lnTo>
                      <a:pt x="1696" y="5818"/>
                    </a:lnTo>
                    <a:lnTo>
                      <a:pt x="1627" y="5783"/>
                    </a:lnTo>
                    <a:lnTo>
                      <a:pt x="1561" y="5746"/>
                    </a:lnTo>
                    <a:lnTo>
                      <a:pt x="1496" y="5709"/>
                    </a:lnTo>
                    <a:lnTo>
                      <a:pt x="1431" y="5669"/>
                    </a:lnTo>
                    <a:lnTo>
                      <a:pt x="1368" y="5628"/>
                    </a:lnTo>
                    <a:lnTo>
                      <a:pt x="1306" y="5585"/>
                    </a:lnTo>
                    <a:lnTo>
                      <a:pt x="1245" y="5542"/>
                    </a:lnTo>
                    <a:lnTo>
                      <a:pt x="1186" y="5495"/>
                    </a:lnTo>
                    <a:lnTo>
                      <a:pt x="1127" y="5450"/>
                    </a:lnTo>
                    <a:lnTo>
                      <a:pt x="1070" y="5401"/>
                    </a:lnTo>
                    <a:lnTo>
                      <a:pt x="1014" y="5352"/>
                    </a:lnTo>
                    <a:lnTo>
                      <a:pt x="959" y="5301"/>
                    </a:lnTo>
                    <a:lnTo>
                      <a:pt x="906" y="5250"/>
                    </a:lnTo>
                    <a:lnTo>
                      <a:pt x="855" y="5197"/>
                    </a:lnTo>
                    <a:lnTo>
                      <a:pt x="804" y="5142"/>
                    </a:lnTo>
                    <a:lnTo>
                      <a:pt x="755" y="5087"/>
                    </a:lnTo>
                    <a:lnTo>
                      <a:pt x="708" y="5030"/>
                    </a:lnTo>
                    <a:lnTo>
                      <a:pt x="661" y="4973"/>
                    </a:lnTo>
                    <a:lnTo>
                      <a:pt x="616" y="4914"/>
                    </a:lnTo>
                    <a:lnTo>
                      <a:pt x="572" y="4856"/>
                    </a:lnTo>
                    <a:lnTo>
                      <a:pt x="529" y="4795"/>
                    </a:lnTo>
                    <a:lnTo>
                      <a:pt x="490" y="4734"/>
                    </a:lnTo>
                    <a:lnTo>
                      <a:pt x="451" y="4671"/>
                    </a:lnTo>
                    <a:lnTo>
                      <a:pt x="414" y="4607"/>
                    </a:lnTo>
                    <a:lnTo>
                      <a:pt x="376" y="4544"/>
                    </a:lnTo>
                    <a:lnTo>
                      <a:pt x="343" y="4477"/>
                    </a:lnTo>
                    <a:lnTo>
                      <a:pt x="310" y="4412"/>
                    </a:lnTo>
                    <a:lnTo>
                      <a:pt x="278" y="4346"/>
                    </a:lnTo>
                    <a:lnTo>
                      <a:pt x="249" y="4277"/>
                    </a:lnTo>
                    <a:lnTo>
                      <a:pt x="220" y="4210"/>
                    </a:lnTo>
                    <a:lnTo>
                      <a:pt x="194" y="4140"/>
                    </a:lnTo>
                    <a:lnTo>
                      <a:pt x="169" y="4071"/>
                    </a:lnTo>
                    <a:lnTo>
                      <a:pt x="145" y="4001"/>
                    </a:lnTo>
                    <a:lnTo>
                      <a:pt x="124" y="3930"/>
                    </a:lnTo>
                    <a:lnTo>
                      <a:pt x="104" y="3859"/>
                    </a:lnTo>
                    <a:lnTo>
                      <a:pt x="86" y="3787"/>
                    </a:lnTo>
                    <a:lnTo>
                      <a:pt x="69" y="3714"/>
                    </a:lnTo>
                    <a:lnTo>
                      <a:pt x="55" y="3642"/>
                    </a:lnTo>
                    <a:lnTo>
                      <a:pt x="41" y="3567"/>
                    </a:lnTo>
                    <a:lnTo>
                      <a:pt x="29" y="3495"/>
                    </a:lnTo>
                    <a:lnTo>
                      <a:pt x="20" y="3420"/>
                    </a:lnTo>
                    <a:lnTo>
                      <a:pt x="14" y="3346"/>
                    </a:lnTo>
                    <a:lnTo>
                      <a:pt x="8" y="3269"/>
                    </a:lnTo>
                    <a:lnTo>
                      <a:pt x="4" y="3195"/>
                    </a:lnTo>
                    <a:lnTo>
                      <a:pt x="2" y="3118"/>
                    </a:lnTo>
                    <a:lnTo>
                      <a:pt x="0" y="3044"/>
                    </a:lnTo>
                    <a:lnTo>
                      <a:pt x="2" y="2967"/>
                    </a:lnTo>
                    <a:lnTo>
                      <a:pt x="6" y="2891"/>
                    </a:lnTo>
                    <a:lnTo>
                      <a:pt x="12" y="2814"/>
                    </a:lnTo>
                    <a:lnTo>
                      <a:pt x="20" y="2738"/>
                    </a:lnTo>
                    <a:lnTo>
                      <a:pt x="29" y="2661"/>
                    </a:lnTo>
                    <a:lnTo>
                      <a:pt x="41" y="2585"/>
                    </a:lnTo>
                    <a:lnTo>
                      <a:pt x="53" y="2508"/>
                    </a:lnTo>
                    <a:lnTo>
                      <a:pt x="69" y="2430"/>
                    </a:lnTo>
                    <a:lnTo>
                      <a:pt x="86" y="2353"/>
                    </a:lnTo>
                    <a:lnTo>
                      <a:pt x="106" y="2277"/>
                    </a:lnTo>
                    <a:lnTo>
                      <a:pt x="127" y="2200"/>
                    </a:lnTo>
                    <a:lnTo>
                      <a:pt x="151" y="2126"/>
                    </a:lnTo>
                    <a:lnTo>
                      <a:pt x="176" y="2051"/>
                    </a:lnTo>
                    <a:lnTo>
                      <a:pt x="202" y="1977"/>
                    </a:lnTo>
                    <a:lnTo>
                      <a:pt x="231" y="1906"/>
                    </a:lnTo>
                    <a:lnTo>
                      <a:pt x="261" y="1834"/>
                    </a:lnTo>
                    <a:lnTo>
                      <a:pt x="294" y="1763"/>
                    </a:lnTo>
                    <a:lnTo>
                      <a:pt x="327" y="1694"/>
                    </a:lnTo>
                    <a:lnTo>
                      <a:pt x="361" y="1628"/>
                    </a:lnTo>
                    <a:lnTo>
                      <a:pt x="398" y="1561"/>
                    </a:lnTo>
                    <a:lnTo>
                      <a:pt x="437" y="1494"/>
                    </a:lnTo>
                    <a:lnTo>
                      <a:pt x="476" y="1430"/>
                    </a:lnTo>
                    <a:lnTo>
                      <a:pt x="518" y="1367"/>
                    </a:lnTo>
                    <a:lnTo>
                      <a:pt x="559" y="1304"/>
                    </a:lnTo>
                    <a:lnTo>
                      <a:pt x="604" y="1243"/>
                    </a:lnTo>
                    <a:lnTo>
                      <a:pt x="649" y="1184"/>
                    </a:lnTo>
                    <a:lnTo>
                      <a:pt x="696" y="1126"/>
                    </a:lnTo>
                    <a:lnTo>
                      <a:pt x="743" y="1069"/>
                    </a:lnTo>
                    <a:lnTo>
                      <a:pt x="792" y="1014"/>
                    </a:lnTo>
                    <a:lnTo>
                      <a:pt x="843" y="959"/>
                    </a:lnTo>
                    <a:lnTo>
                      <a:pt x="894" y="906"/>
                    </a:lnTo>
                    <a:lnTo>
                      <a:pt x="947" y="853"/>
                    </a:lnTo>
                    <a:lnTo>
                      <a:pt x="1002" y="802"/>
                    </a:lnTo>
                    <a:lnTo>
                      <a:pt x="1057" y="753"/>
                    </a:lnTo>
                    <a:lnTo>
                      <a:pt x="1114" y="706"/>
                    </a:lnTo>
                    <a:lnTo>
                      <a:pt x="1170" y="659"/>
                    </a:lnTo>
                    <a:lnTo>
                      <a:pt x="1229" y="614"/>
                    </a:lnTo>
                    <a:lnTo>
                      <a:pt x="1288" y="571"/>
                    </a:lnTo>
                    <a:lnTo>
                      <a:pt x="1349" y="529"/>
                    </a:lnTo>
                    <a:lnTo>
                      <a:pt x="1412" y="488"/>
                    </a:lnTo>
                    <a:lnTo>
                      <a:pt x="1474" y="449"/>
                    </a:lnTo>
                    <a:lnTo>
                      <a:pt x="1537" y="412"/>
                    </a:lnTo>
                    <a:lnTo>
                      <a:pt x="1602" y="377"/>
                    </a:lnTo>
                    <a:lnTo>
                      <a:pt x="1666" y="341"/>
                    </a:lnTo>
                    <a:lnTo>
                      <a:pt x="1731" y="308"/>
                    </a:lnTo>
                    <a:lnTo>
                      <a:pt x="1798" y="277"/>
                    </a:lnTo>
                    <a:lnTo>
                      <a:pt x="1866" y="247"/>
                    </a:lnTo>
                    <a:lnTo>
                      <a:pt x="1935" y="220"/>
                    </a:lnTo>
                    <a:lnTo>
                      <a:pt x="2004" y="192"/>
                    </a:lnTo>
                    <a:lnTo>
                      <a:pt x="2072" y="167"/>
                    </a:lnTo>
                    <a:lnTo>
                      <a:pt x="2143" y="143"/>
                    </a:lnTo>
                    <a:lnTo>
                      <a:pt x="2213" y="122"/>
                    </a:lnTo>
                    <a:lnTo>
                      <a:pt x="2286" y="102"/>
                    </a:lnTo>
                    <a:lnTo>
                      <a:pt x="2356" y="84"/>
                    </a:lnTo>
                    <a:lnTo>
                      <a:pt x="2429" y="67"/>
                    </a:lnTo>
                    <a:lnTo>
                      <a:pt x="2503" y="53"/>
                    </a:lnTo>
                    <a:lnTo>
                      <a:pt x="2576" y="39"/>
                    </a:lnTo>
                    <a:lnTo>
                      <a:pt x="2651" y="29"/>
                    </a:lnTo>
                    <a:lnTo>
                      <a:pt x="2725" y="20"/>
                    </a:lnTo>
                    <a:lnTo>
                      <a:pt x="2799" y="12"/>
                    </a:lnTo>
                    <a:lnTo>
                      <a:pt x="2874" y="6"/>
                    </a:lnTo>
                    <a:lnTo>
                      <a:pt x="2948" y="2"/>
                    </a:lnTo>
                    <a:lnTo>
                      <a:pt x="3025" y="0"/>
                    </a:lnTo>
                    <a:lnTo>
                      <a:pt x="3099" y="0"/>
                    </a:lnTo>
                    <a:lnTo>
                      <a:pt x="3176" y="2"/>
                    </a:lnTo>
                    <a:lnTo>
                      <a:pt x="3252" y="6"/>
                    </a:lnTo>
                    <a:lnTo>
                      <a:pt x="3329" y="10"/>
                    </a:lnTo>
                    <a:lnTo>
                      <a:pt x="3405" y="18"/>
                    </a:lnTo>
                    <a:lnTo>
                      <a:pt x="3482" y="27"/>
                    </a:lnTo>
                    <a:lnTo>
                      <a:pt x="3560" y="39"/>
                    </a:lnTo>
                    <a:lnTo>
                      <a:pt x="3637" y="53"/>
                    </a:lnTo>
                    <a:lnTo>
                      <a:pt x="3713" y="69"/>
                    </a:lnTo>
                    <a:lnTo>
                      <a:pt x="3790" y="86"/>
                    </a:lnTo>
                    <a:lnTo>
                      <a:pt x="3866" y="106"/>
                    </a:lnTo>
                    <a:lnTo>
                      <a:pt x="3942" y="126"/>
                    </a:lnTo>
                    <a:lnTo>
                      <a:pt x="4019" y="149"/>
                    </a:lnTo>
                    <a:lnTo>
                      <a:pt x="4093" y="175"/>
                    </a:lnTo>
                    <a:lnTo>
                      <a:pt x="4166" y="202"/>
                    </a:lnTo>
                    <a:lnTo>
                      <a:pt x="4238" y="229"/>
                    </a:lnTo>
                    <a:lnTo>
                      <a:pt x="4309" y="261"/>
                    </a:lnTo>
                    <a:lnTo>
                      <a:pt x="4380" y="292"/>
                    </a:lnTo>
                    <a:lnTo>
                      <a:pt x="4448" y="326"/>
                    </a:lnTo>
                    <a:lnTo>
                      <a:pt x="4517" y="361"/>
                    </a:lnTo>
                    <a:lnTo>
                      <a:pt x="4583" y="396"/>
                    </a:lnTo>
                    <a:lnTo>
                      <a:pt x="4648" y="435"/>
                    </a:lnTo>
                    <a:lnTo>
                      <a:pt x="4713" y="475"/>
                    </a:lnTo>
                    <a:lnTo>
                      <a:pt x="4776" y="516"/>
                    </a:lnTo>
                    <a:lnTo>
                      <a:pt x="4838" y="559"/>
                    </a:lnTo>
                    <a:lnTo>
                      <a:pt x="4899" y="602"/>
                    </a:lnTo>
                    <a:lnTo>
                      <a:pt x="4958" y="647"/>
                    </a:lnTo>
                    <a:lnTo>
                      <a:pt x="5017" y="694"/>
                    </a:lnTo>
                    <a:lnTo>
                      <a:pt x="5074" y="741"/>
                    </a:lnTo>
                    <a:lnTo>
                      <a:pt x="5130" y="792"/>
                    </a:lnTo>
                    <a:lnTo>
                      <a:pt x="5183" y="841"/>
                    </a:lnTo>
                    <a:lnTo>
                      <a:pt x="5238" y="894"/>
                    </a:lnTo>
                    <a:lnTo>
                      <a:pt x="5289" y="947"/>
                    </a:lnTo>
                    <a:lnTo>
                      <a:pt x="5340" y="1000"/>
                    </a:lnTo>
                    <a:lnTo>
                      <a:pt x="5389" y="1055"/>
                    </a:lnTo>
                    <a:lnTo>
                      <a:pt x="5436" y="1112"/>
                    </a:lnTo>
                    <a:lnTo>
                      <a:pt x="5483" y="1171"/>
                    </a:lnTo>
                    <a:lnTo>
                      <a:pt x="5528" y="1228"/>
                    </a:lnTo>
                    <a:lnTo>
                      <a:pt x="5572" y="1288"/>
                    </a:lnTo>
                    <a:lnTo>
                      <a:pt x="5613" y="1349"/>
                    </a:lnTo>
                    <a:lnTo>
                      <a:pt x="5654" y="1410"/>
                    </a:lnTo>
                    <a:lnTo>
                      <a:pt x="5693" y="1473"/>
                    </a:lnTo>
                    <a:lnTo>
                      <a:pt x="5730" y="1536"/>
                    </a:lnTo>
                    <a:lnTo>
                      <a:pt x="5768" y="1600"/>
                    </a:lnTo>
                    <a:lnTo>
                      <a:pt x="5801" y="1665"/>
                    </a:lnTo>
                    <a:lnTo>
                      <a:pt x="5834" y="1732"/>
                    </a:lnTo>
                    <a:lnTo>
                      <a:pt x="5866" y="1798"/>
                    </a:lnTo>
                    <a:lnTo>
                      <a:pt x="5895" y="1865"/>
                    </a:lnTo>
                    <a:lnTo>
                      <a:pt x="5924" y="1934"/>
                    </a:lnTo>
                    <a:lnTo>
                      <a:pt x="5950" y="2002"/>
                    </a:lnTo>
                    <a:lnTo>
                      <a:pt x="5975" y="2073"/>
                    </a:lnTo>
                    <a:lnTo>
                      <a:pt x="5999" y="2141"/>
                    </a:lnTo>
                    <a:lnTo>
                      <a:pt x="6020" y="2214"/>
                    </a:lnTo>
                    <a:lnTo>
                      <a:pt x="6040" y="2285"/>
                    </a:lnTo>
                    <a:lnTo>
                      <a:pt x="6058" y="2357"/>
                    </a:lnTo>
                    <a:lnTo>
                      <a:pt x="6075" y="2430"/>
                    </a:lnTo>
                    <a:lnTo>
                      <a:pt x="6089" y="2502"/>
                    </a:lnTo>
                    <a:lnTo>
                      <a:pt x="6103" y="2575"/>
                    </a:lnTo>
                    <a:lnTo>
                      <a:pt x="6115" y="2649"/>
                    </a:lnTo>
                    <a:lnTo>
                      <a:pt x="6122" y="2724"/>
                    </a:lnTo>
                    <a:lnTo>
                      <a:pt x="6130" y="2798"/>
                    </a:lnTo>
                    <a:lnTo>
                      <a:pt x="6136" y="2873"/>
                    </a:lnTo>
                    <a:lnTo>
                      <a:pt x="6140" y="2949"/>
                    </a:lnTo>
                    <a:lnTo>
                      <a:pt x="6142" y="3024"/>
                    </a:lnTo>
                    <a:lnTo>
                      <a:pt x="6142" y="3100"/>
                    </a:lnTo>
                    <a:lnTo>
                      <a:pt x="6142" y="3177"/>
                    </a:lnTo>
                    <a:lnTo>
                      <a:pt x="6138" y="3253"/>
                    </a:lnTo>
                    <a:lnTo>
                      <a:pt x="6132" y="3330"/>
                    </a:lnTo>
                    <a:lnTo>
                      <a:pt x="6124" y="3406"/>
                    </a:lnTo>
                    <a:lnTo>
                      <a:pt x="6115" y="3483"/>
                    </a:lnTo>
                    <a:lnTo>
                      <a:pt x="6103" y="3559"/>
                    </a:lnTo>
                    <a:lnTo>
                      <a:pt x="6091" y="3636"/>
                    </a:lnTo>
                    <a:lnTo>
                      <a:pt x="6075" y="3712"/>
                    </a:lnTo>
                    <a:lnTo>
                      <a:pt x="6058" y="3789"/>
                    </a:lnTo>
                    <a:lnTo>
                      <a:pt x="6038" y="3867"/>
                    </a:lnTo>
                    <a:close/>
                    <a:moveTo>
                      <a:pt x="3848" y="171"/>
                    </a:moveTo>
                    <a:lnTo>
                      <a:pt x="3848" y="171"/>
                    </a:lnTo>
                    <a:lnTo>
                      <a:pt x="3774" y="151"/>
                    </a:lnTo>
                    <a:lnTo>
                      <a:pt x="3699" y="133"/>
                    </a:lnTo>
                    <a:lnTo>
                      <a:pt x="3623" y="120"/>
                    </a:lnTo>
                    <a:lnTo>
                      <a:pt x="3548" y="106"/>
                    </a:lnTo>
                    <a:lnTo>
                      <a:pt x="3474" y="94"/>
                    </a:lnTo>
                    <a:lnTo>
                      <a:pt x="3399" y="84"/>
                    </a:lnTo>
                    <a:lnTo>
                      <a:pt x="3323" y="78"/>
                    </a:lnTo>
                    <a:lnTo>
                      <a:pt x="3248" y="73"/>
                    </a:lnTo>
                    <a:lnTo>
                      <a:pt x="3174" y="69"/>
                    </a:lnTo>
                    <a:lnTo>
                      <a:pt x="3099" y="67"/>
                    </a:lnTo>
                    <a:lnTo>
                      <a:pt x="3025" y="67"/>
                    </a:lnTo>
                    <a:lnTo>
                      <a:pt x="2952" y="69"/>
                    </a:lnTo>
                    <a:lnTo>
                      <a:pt x="2878" y="73"/>
                    </a:lnTo>
                    <a:lnTo>
                      <a:pt x="2805" y="78"/>
                    </a:lnTo>
                    <a:lnTo>
                      <a:pt x="2731" y="86"/>
                    </a:lnTo>
                    <a:lnTo>
                      <a:pt x="2658" y="96"/>
                    </a:lnTo>
                    <a:lnTo>
                      <a:pt x="2588" y="106"/>
                    </a:lnTo>
                    <a:lnTo>
                      <a:pt x="2515" y="120"/>
                    </a:lnTo>
                    <a:lnTo>
                      <a:pt x="2443" y="133"/>
                    </a:lnTo>
                    <a:lnTo>
                      <a:pt x="2372" y="149"/>
                    </a:lnTo>
                    <a:lnTo>
                      <a:pt x="2302" y="167"/>
                    </a:lnTo>
                    <a:lnTo>
                      <a:pt x="2233" y="186"/>
                    </a:lnTo>
                    <a:lnTo>
                      <a:pt x="2164" y="208"/>
                    </a:lnTo>
                    <a:lnTo>
                      <a:pt x="2094" y="231"/>
                    </a:lnTo>
                    <a:lnTo>
                      <a:pt x="2027" y="255"/>
                    </a:lnTo>
                    <a:lnTo>
                      <a:pt x="1958" y="282"/>
                    </a:lnTo>
                    <a:lnTo>
                      <a:pt x="1892" y="310"/>
                    </a:lnTo>
                    <a:lnTo>
                      <a:pt x="1827" y="337"/>
                    </a:lnTo>
                    <a:lnTo>
                      <a:pt x="1762" y="369"/>
                    </a:lnTo>
                    <a:lnTo>
                      <a:pt x="1698" y="402"/>
                    </a:lnTo>
                    <a:lnTo>
                      <a:pt x="1633" y="435"/>
                    </a:lnTo>
                    <a:lnTo>
                      <a:pt x="1570" y="471"/>
                    </a:lnTo>
                    <a:lnTo>
                      <a:pt x="1510" y="508"/>
                    </a:lnTo>
                    <a:lnTo>
                      <a:pt x="1447" y="545"/>
                    </a:lnTo>
                    <a:lnTo>
                      <a:pt x="1388" y="584"/>
                    </a:lnTo>
                    <a:lnTo>
                      <a:pt x="1327" y="626"/>
                    </a:lnTo>
                    <a:lnTo>
                      <a:pt x="1270" y="669"/>
                    </a:lnTo>
                    <a:lnTo>
                      <a:pt x="1214" y="712"/>
                    </a:lnTo>
                    <a:lnTo>
                      <a:pt x="1157" y="759"/>
                    </a:lnTo>
                    <a:lnTo>
                      <a:pt x="1102" y="804"/>
                    </a:lnTo>
                    <a:lnTo>
                      <a:pt x="1047" y="853"/>
                    </a:lnTo>
                    <a:lnTo>
                      <a:pt x="994" y="902"/>
                    </a:lnTo>
                    <a:lnTo>
                      <a:pt x="943" y="953"/>
                    </a:lnTo>
                    <a:lnTo>
                      <a:pt x="892" y="1004"/>
                    </a:lnTo>
                    <a:lnTo>
                      <a:pt x="843" y="1059"/>
                    </a:lnTo>
                    <a:lnTo>
                      <a:pt x="794" y="1114"/>
                    </a:lnTo>
                    <a:lnTo>
                      <a:pt x="747" y="1169"/>
                    </a:lnTo>
                    <a:lnTo>
                      <a:pt x="702" y="1226"/>
                    </a:lnTo>
                    <a:lnTo>
                      <a:pt x="657" y="1284"/>
                    </a:lnTo>
                    <a:lnTo>
                      <a:pt x="616" y="1343"/>
                    </a:lnTo>
                    <a:lnTo>
                      <a:pt x="572" y="1404"/>
                    </a:lnTo>
                    <a:lnTo>
                      <a:pt x="533" y="1467"/>
                    </a:lnTo>
                    <a:lnTo>
                      <a:pt x="494" y="1530"/>
                    </a:lnTo>
                    <a:lnTo>
                      <a:pt x="457" y="1594"/>
                    </a:lnTo>
                    <a:lnTo>
                      <a:pt x="421" y="1659"/>
                    </a:lnTo>
                    <a:lnTo>
                      <a:pt x="386" y="1726"/>
                    </a:lnTo>
                    <a:lnTo>
                      <a:pt x="355" y="1792"/>
                    </a:lnTo>
                    <a:lnTo>
                      <a:pt x="323" y="1861"/>
                    </a:lnTo>
                    <a:lnTo>
                      <a:pt x="294" y="1932"/>
                    </a:lnTo>
                    <a:lnTo>
                      <a:pt x="267" y="2002"/>
                    </a:lnTo>
                    <a:lnTo>
                      <a:pt x="239" y="2073"/>
                    </a:lnTo>
                    <a:lnTo>
                      <a:pt x="216" y="2145"/>
                    </a:lnTo>
                    <a:lnTo>
                      <a:pt x="192" y="2220"/>
                    </a:lnTo>
                    <a:lnTo>
                      <a:pt x="171" y="2294"/>
                    </a:lnTo>
                    <a:lnTo>
                      <a:pt x="153" y="2369"/>
                    </a:lnTo>
                    <a:lnTo>
                      <a:pt x="135" y="2445"/>
                    </a:lnTo>
                    <a:lnTo>
                      <a:pt x="120" y="2520"/>
                    </a:lnTo>
                    <a:lnTo>
                      <a:pt x="108" y="2594"/>
                    </a:lnTo>
                    <a:lnTo>
                      <a:pt x="96" y="2669"/>
                    </a:lnTo>
                    <a:lnTo>
                      <a:pt x="86" y="2745"/>
                    </a:lnTo>
                    <a:lnTo>
                      <a:pt x="78" y="2820"/>
                    </a:lnTo>
                    <a:lnTo>
                      <a:pt x="74" y="2895"/>
                    </a:lnTo>
                    <a:lnTo>
                      <a:pt x="71" y="2969"/>
                    </a:lnTo>
                    <a:lnTo>
                      <a:pt x="69" y="3044"/>
                    </a:lnTo>
                    <a:lnTo>
                      <a:pt x="69" y="3118"/>
                    </a:lnTo>
                    <a:lnTo>
                      <a:pt x="71" y="3193"/>
                    </a:lnTo>
                    <a:lnTo>
                      <a:pt x="74" y="3265"/>
                    </a:lnTo>
                    <a:lnTo>
                      <a:pt x="80" y="3340"/>
                    </a:lnTo>
                    <a:lnTo>
                      <a:pt x="88" y="3412"/>
                    </a:lnTo>
                    <a:lnTo>
                      <a:pt x="96" y="3485"/>
                    </a:lnTo>
                    <a:lnTo>
                      <a:pt x="108" y="3557"/>
                    </a:lnTo>
                    <a:lnTo>
                      <a:pt x="120" y="3628"/>
                    </a:lnTo>
                    <a:lnTo>
                      <a:pt x="135" y="3701"/>
                    </a:lnTo>
                    <a:lnTo>
                      <a:pt x="151" y="3771"/>
                    </a:lnTo>
                    <a:lnTo>
                      <a:pt x="169" y="3842"/>
                    </a:lnTo>
                    <a:lnTo>
                      <a:pt x="188" y="3910"/>
                    </a:lnTo>
                    <a:lnTo>
                      <a:pt x="210" y="3981"/>
                    </a:lnTo>
                    <a:lnTo>
                      <a:pt x="231" y="4050"/>
                    </a:lnTo>
                    <a:lnTo>
                      <a:pt x="257" y="4116"/>
                    </a:lnTo>
                    <a:lnTo>
                      <a:pt x="282" y="4185"/>
                    </a:lnTo>
                    <a:lnTo>
                      <a:pt x="310" y="4252"/>
                    </a:lnTo>
                    <a:lnTo>
                      <a:pt x="339" y="4316"/>
                    </a:lnTo>
                    <a:lnTo>
                      <a:pt x="371" y="4383"/>
                    </a:lnTo>
                    <a:lnTo>
                      <a:pt x="402" y="4448"/>
                    </a:lnTo>
                    <a:lnTo>
                      <a:pt x="435" y="4510"/>
                    </a:lnTo>
                    <a:lnTo>
                      <a:pt x="471" y="4573"/>
                    </a:lnTo>
                    <a:lnTo>
                      <a:pt x="508" y="4636"/>
                    </a:lnTo>
                    <a:lnTo>
                      <a:pt x="547" y="4697"/>
                    </a:lnTo>
                    <a:lnTo>
                      <a:pt x="586" y="4758"/>
                    </a:lnTo>
                    <a:lnTo>
                      <a:pt x="627" y="4816"/>
                    </a:lnTo>
                    <a:lnTo>
                      <a:pt x="670" y="4875"/>
                    </a:lnTo>
                    <a:lnTo>
                      <a:pt x="714" y="4932"/>
                    </a:lnTo>
                    <a:lnTo>
                      <a:pt x="759" y="4987"/>
                    </a:lnTo>
                    <a:lnTo>
                      <a:pt x="806" y="5042"/>
                    </a:lnTo>
                    <a:lnTo>
                      <a:pt x="855" y="5097"/>
                    </a:lnTo>
                    <a:lnTo>
                      <a:pt x="904" y="5150"/>
                    </a:lnTo>
                    <a:lnTo>
                      <a:pt x="955" y="5201"/>
                    </a:lnTo>
                    <a:lnTo>
                      <a:pt x="1006" y="5252"/>
                    </a:lnTo>
                    <a:lnTo>
                      <a:pt x="1059" y="5301"/>
                    </a:lnTo>
                    <a:lnTo>
                      <a:pt x="1114" y="5350"/>
                    </a:lnTo>
                    <a:lnTo>
                      <a:pt x="1170" y="5397"/>
                    </a:lnTo>
                    <a:lnTo>
                      <a:pt x="1227" y="5442"/>
                    </a:lnTo>
                    <a:lnTo>
                      <a:pt x="1286" y="5487"/>
                    </a:lnTo>
                    <a:lnTo>
                      <a:pt x="1345" y="5530"/>
                    </a:lnTo>
                    <a:lnTo>
                      <a:pt x="1406" y="5571"/>
                    </a:lnTo>
                    <a:lnTo>
                      <a:pt x="1466" y="5611"/>
                    </a:lnTo>
                    <a:lnTo>
                      <a:pt x="1531" y="5650"/>
                    </a:lnTo>
                    <a:lnTo>
                      <a:pt x="1594" y="5687"/>
                    </a:lnTo>
                    <a:lnTo>
                      <a:pt x="1660" y="5722"/>
                    </a:lnTo>
                    <a:lnTo>
                      <a:pt x="1725" y="5758"/>
                    </a:lnTo>
                    <a:lnTo>
                      <a:pt x="1794" y="5791"/>
                    </a:lnTo>
                    <a:lnTo>
                      <a:pt x="1862" y="5820"/>
                    </a:lnTo>
                    <a:lnTo>
                      <a:pt x="1931" y="5850"/>
                    </a:lnTo>
                    <a:lnTo>
                      <a:pt x="2002" y="5879"/>
                    </a:lnTo>
                    <a:lnTo>
                      <a:pt x="2074" y="5905"/>
                    </a:lnTo>
                    <a:lnTo>
                      <a:pt x="2147" y="5930"/>
                    </a:lnTo>
                    <a:lnTo>
                      <a:pt x="2219" y="5952"/>
                    </a:lnTo>
                    <a:lnTo>
                      <a:pt x="2296" y="5973"/>
                    </a:lnTo>
                    <a:lnTo>
                      <a:pt x="2370" y="5993"/>
                    </a:lnTo>
                    <a:lnTo>
                      <a:pt x="2445" y="6009"/>
                    </a:lnTo>
                    <a:lnTo>
                      <a:pt x="2521" y="6024"/>
                    </a:lnTo>
                    <a:lnTo>
                      <a:pt x="2596" y="6038"/>
                    </a:lnTo>
                    <a:lnTo>
                      <a:pt x="2670" y="6048"/>
                    </a:lnTo>
                    <a:lnTo>
                      <a:pt x="2745" y="6058"/>
                    </a:lnTo>
                    <a:lnTo>
                      <a:pt x="2821" y="6066"/>
                    </a:lnTo>
                    <a:lnTo>
                      <a:pt x="2896" y="6071"/>
                    </a:lnTo>
                    <a:lnTo>
                      <a:pt x="2970" y="6073"/>
                    </a:lnTo>
                    <a:lnTo>
                      <a:pt x="3045" y="6075"/>
                    </a:lnTo>
                    <a:lnTo>
                      <a:pt x="3119" y="6075"/>
                    </a:lnTo>
                    <a:lnTo>
                      <a:pt x="3192" y="6073"/>
                    </a:lnTo>
                    <a:lnTo>
                      <a:pt x="3266" y="6069"/>
                    </a:lnTo>
                    <a:lnTo>
                      <a:pt x="3339" y="6064"/>
                    </a:lnTo>
                    <a:lnTo>
                      <a:pt x="3413" y="6058"/>
                    </a:lnTo>
                    <a:lnTo>
                      <a:pt x="3486" y="6048"/>
                    </a:lnTo>
                    <a:lnTo>
                      <a:pt x="3556" y="6036"/>
                    </a:lnTo>
                    <a:lnTo>
                      <a:pt x="3629" y="6024"/>
                    </a:lnTo>
                    <a:lnTo>
                      <a:pt x="3699" y="6009"/>
                    </a:lnTo>
                    <a:lnTo>
                      <a:pt x="3772" y="5993"/>
                    </a:lnTo>
                    <a:lnTo>
                      <a:pt x="3842" y="5975"/>
                    </a:lnTo>
                    <a:lnTo>
                      <a:pt x="3911" y="5956"/>
                    </a:lnTo>
                    <a:lnTo>
                      <a:pt x="3980" y="5934"/>
                    </a:lnTo>
                    <a:lnTo>
                      <a:pt x="4048" y="5913"/>
                    </a:lnTo>
                    <a:lnTo>
                      <a:pt x="4117" y="5887"/>
                    </a:lnTo>
                    <a:lnTo>
                      <a:pt x="4186" y="5862"/>
                    </a:lnTo>
                    <a:lnTo>
                      <a:pt x="4252" y="5834"/>
                    </a:lnTo>
                    <a:lnTo>
                      <a:pt x="4317" y="5805"/>
                    </a:lnTo>
                    <a:lnTo>
                      <a:pt x="4382" y="5773"/>
                    </a:lnTo>
                    <a:lnTo>
                      <a:pt x="4446" y="5742"/>
                    </a:lnTo>
                    <a:lnTo>
                      <a:pt x="4511" y="5709"/>
                    </a:lnTo>
                    <a:lnTo>
                      <a:pt x="4574" y="5673"/>
                    </a:lnTo>
                    <a:lnTo>
                      <a:pt x="4634" y="5636"/>
                    </a:lnTo>
                    <a:lnTo>
                      <a:pt x="4697" y="5599"/>
                    </a:lnTo>
                    <a:lnTo>
                      <a:pt x="4756" y="5558"/>
                    </a:lnTo>
                    <a:lnTo>
                      <a:pt x="4815" y="5516"/>
                    </a:lnTo>
                    <a:lnTo>
                      <a:pt x="4874" y="5475"/>
                    </a:lnTo>
                    <a:lnTo>
                      <a:pt x="4930" y="5430"/>
                    </a:lnTo>
                    <a:lnTo>
                      <a:pt x="4987" y="5385"/>
                    </a:lnTo>
                    <a:lnTo>
                      <a:pt x="5042" y="5338"/>
                    </a:lnTo>
                    <a:lnTo>
                      <a:pt x="5097" y="5291"/>
                    </a:lnTo>
                    <a:lnTo>
                      <a:pt x="5150" y="5242"/>
                    </a:lnTo>
                    <a:lnTo>
                      <a:pt x="5201" y="5191"/>
                    </a:lnTo>
                    <a:lnTo>
                      <a:pt x="5252" y="5138"/>
                    </a:lnTo>
                    <a:lnTo>
                      <a:pt x="5301" y="5085"/>
                    </a:lnTo>
                    <a:lnTo>
                      <a:pt x="5350" y="5030"/>
                    </a:lnTo>
                    <a:lnTo>
                      <a:pt x="5397" y="4975"/>
                    </a:lnTo>
                    <a:lnTo>
                      <a:pt x="5442" y="4916"/>
                    </a:lnTo>
                    <a:lnTo>
                      <a:pt x="5487" y="4860"/>
                    </a:lnTo>
                    <a:lnTo>
                      <a:pt x="5528" y="4799"/>
                    </a:lnTo>
                    <a:lnTo>
                      <a:pt x="5572" y="4738"/>
                    </a:lnTo>
                    <a:lnTo>
                      <a:pt x="5611" y="4677"/>
                    </a:lnTo>
                    <a:lnTo>
                      <a:pt x="5650" y="4614"/>
                    </a:lnTo>
                    <a:lnTo>
                      <a:pt x="5687" y="4550"/>
                    </a:lnTo>
                    <a:lnTo>
                      <a:pt x="5723" y="4485"/>
                    </a:lnTo>
                    <a:lnTo>
                      <a:pt x="5758" y="4418"/>
                    </a:lnTo>
                    <a:lnTo>
                      <a:pt x="5789" y="4350"/>
                    </a:lnTo>
                    <a:lnTo>
                      <a:pt x="5821" y="4281"/>
                    </a:lnTo>
                    <a:lnTo>
                      <a:pt x="5850" y="4212"/>
                    </a:lnTo>
                    <a:lnTo>
                      <a:pt x="5877" y="4142"/>
                    </a:lnTo>
                    <a:lnTo>
                      <a:pt x="5905" y="4069"/>
                    </a:lnTo>
                    <a:lnTo>
                      <a:pt x="5928" y="3997"/>
                    </a:lnTo>
                    <a:lnTo>
                      <a:pt x="5952" y="3924"/>
                    </a:lnTo>
                    <a:lnTo>
                      <a:pt x="5971" y="3850"/>
                    </a:lnTo>
                    <a:lnTo>
                      <a:pt x="5991" y="3773"/>
                    </a:lnTo>
                    <a:lnTo>
                      <a:pt x="6009" y="3699"/>
                    </a:lnTo>
                    <a:lnTo>
                      <a:pt x="6024" y="3624"/>
                    </a:lnTo>
                    <a:lnTo>
                      <a:pt x="6036" y="3548"/>
                    </a:lnTo>
                    <a:lnTo>
                      <a:pt x="6048" y="3473"/>
                    </a:lnTo>
                    <a:lnTo>
                      <a:pt x="6058" y="3399"/>
                    </a:lnTo>
                    <a:lnTo>
                      <a:pt x="6066" y="3324"/>
                    </a:lnTo>
                    <a:lnTo>
                      <a:pt x="6070" y="3248"/>
                    </a:lnTo>
                    <a:lnTo>
                      <a:pt x="6073" y="3173"/>
                    </a:lnTo>
                    <a:lnTo>
                      <a:pt x="6075" y="3098"/>
                    </a:lnTo>
                    <a:lnTo>
                      <a:pt x="6075" y="3026"/>
                    </a:lnTo>
                    <a:lnTo>
                      <a:pt x="6073" y="2951"/>
                    </a:lnTo>
                    <a:lnTo>
                      <a:pt x="6070" y="2877"/>
                    </a:lnTo>
                    <a:lnTo>
                      <a:pt x="6064" y="2804"/>
                    </a:lnTo>
                    <a:lnTo>
                      <a:pt x="6056" y="2732"/>
                    </a:lnTo>
                    <a:lnTo>
                      <a:pt x="6048" y="2659"/>
                    </a:lnTo>
                    <a:lnTo>
                      <a:pt x="6036" y="2587"/>
                    </a:lnTo>
                    <a:lnTo>
                      <a:pt x="6022" y="2514"/>
                    </a:lnTo>
                    <a:lnTo>
                      <a:pt x="6009" y="2443"/>
                    </a:lnTo>
                    <a:lnTo>
                      <a:pt x="5993" y="2373"/>
                    </a:lnTo>
                    <a:lnTo>
                      <a:pt x="5975" y="2302"/>
                    </a:lnTo>
                    <a:lnTo>
                      <a:pt x="5956" y="2232"/>
                    </a:lnTo>
                    <a:lnTo>
                      <a:pt x="5934" y="2163"/>
                    </a:lnTo>
                    <a:lnTo>
                      <a:pt x="5911" y="2094"/>
                    </a:lnTo>
                    <a:lnTo>
                      <a:pt x="5887" y="2026"/>
                    </a:lnTo>
                    <a:lnTo>
                      <a:pt x="5862" y="1959"/>
                    </a:lnTo>
                    <a:lnTo>
                      <a:pt x="5834" y="1892"/>
                    </a:lnTo>
                    <a:lnTo>
                      <a:pt x="5805" y="1826"/>
                    </a:lnTo>
                    <a:lnTo>
                      <a:pt x="5773" y="1761"/>
                    </a:lnTo>
                    <a:lnTo>
                      <a:pt x="5742" y="1696"/>
                    </a:lnTo>
                    <a:lnTo>
                      <a:pt x="5707" y="1632"/>
                    </a:lnTo>
                    <a:lnTo>
                      <a:pt x="5672" y="1569"/>
                    </a:lnTo>
                    <a:lnTo>
                      <a:pt x="5636" y="1508"/>
                    </a:lnTo>
                    <a:lnTo>
                      <a:pt x="5597" y="1447"/>
                    </a:lnTo>
                    <a:lnTo>
                      <a:pt x="5558" y="1386"/>
                    </a:lnTo>
                    <a:lnTo>
                      <a:pt x="5517" y="1328"/>
                    </a:lnTo>
                    <a:lnTo>
                      <a:pt x="5474" y="1269"/>
                    </a:lnTo>
                    <a:lnTo>
                      <a:pt x="5430" y="1212"/>
                    </a:lnTo>
                    <a:lnTo>
                      <a:pt x="5385" y="1155"/>
                    </a:lnTo>
                    <a:lnTo>
                      <a:pt x="5338" y="1100"/>
                    </a:lnTo>
                    <a:lnTo>
                      <a:pt x="5289" y="1047"/>
                    </a:lnTo>
                    <a:lnTo>
                      <a:pt x="5240" y="994"/>
                    </a:lnTo>
                    <a:lnTo>
                      <a:pt x="5189" y="941"/>
                    </a:lnTo>
                    <a:lnTo>
                      <a:pt x="5138" y="890"/>
                    </a:lnTo>
                    <a:lnTo>
                      <a:pt x="5085" y="841"/>
                    </a:lnTo>
                    <a:lnTo>
                      <a:pt x="5030" y="794"/>
                    </a:lnTo>
                    <a:lnTo>
                      <a:pt x="4974" y="747"/>
                    </a:lnTo>
                    <a:lnTo>
                      <a:pt x="4917" y="700"/>
                    </a:lnTo>
                    <a:lnTo>
                      <a:pt x="4858" y="657"/>
                    </a:lnTo>
                    <a:lnTo>
                      <a:pt x="4799" y="614"/>
                    </a:lnTo>
                    <a:lnTo>
                      <a:pt x="4738" y="573"/>
                    </a:lnTo>
                    <a:lnTo>
                      <a:pt x="4678" y="531"/>
                    </a:lnTo>
                    <a:lnTo>
                      <a:pt x="4613" y="492"/>
                    </a:lnTo>
                    <a:lnTo>
                      <a:pt x="4550" y="455"/>
                    </a:lnTo>
                    <a:lnTo>
                      <a:pt x="4484" y="420"/>
                    </a:lnTo>
                    <a:lnTo>
                      <a:pt x="4419" y="386"/>
                    </a:lnTo>
                    <a:lnTo>
                      <a:pt x="4350" y="353"/>
                    </a:lnTo>
                    <a:lnTo>
                      <a:pt x="4282" y="322"/>
                    </a:lnTo>
                    <a:lnTo>
                      <a:pt x="4213" y="292"/>
                    </a:lnTo>
                    <a:lnTo>
                      <a:pt x="4142" y="265"/>
                    </a:lnTo>
                    <a:lnTo>
                      <a:pt x="4070" y="239"/>
                    </a:lnTo>
                    <a:lnTo>
                      <a:pt x="3997" y="214"/>
                    </a:lnTo>
                    <a:lnTo>
                      <a:pt x="3923" y="190"/>
                    </a:lnTo>
                    <a:lnTo>
                      <a:pt x="3848" y="171"/>
                    </a:lnTo>
                    <a:close/>
                  </a:path>
                </a:pathLst>
              </a:custGeom>
              <a:gradFill>
                <a:gsLst>
                  <a:gs pos="0">
                    <a:srgbClr val="83A7D3"/>
                  </a:gs>
                  <a:gs pos="100000">
                    <a:srgbClr val="182E48"/>
                  </a:gs>
                </a:gsLst>
                <a:lin ang="1308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130;p2"/>
              <p:cNvSpPr/>
              <p:nvPr/>
            </p:nvSpPr>
            <p:spPr>
              <a:xfrm flipH="1">
                <a:off x="3632728" y="435441"/>
                <a:ext cx="289917" cy="289917"/>
              </a:xfrm>
              <a:custGeom>
                <a:avLst/>
                <a:gdLst/>
                <a:ahLst/>
                <a:cxnLst/>
                <a:rect l="l" t="t" r="r" b="b"/>
                <a:pathLst>
                  <a:path w="4320" h="4320" extrusionOk="0">
                    <a:moveTo>
                      <a:pt x="4245" y="2719"/>
                    </a:moveTo>
                    <a:lnTo>
                      <a:pt x="4245" y="2719"/>
                    </a:lnTo>
                    <a:lnTo>
                      <a:pt x="4231" y="2773"/>
                    </a:lnTo>
                    <a:lnTo>
                      <a:pt x="4215" y="2826"/>
                    </a:lnTo>
                    <a:lnTo>
                      <a:pt x="4197" y="2878"/>
                    </a:lnTo>
                    <a:lnTo>
                      <a:pt x="4178" y="2930"/>
                    </a:lnTo>
                    <a:lnTo>
                      <a:pt x="4158" y="2980"/>
                    </a:lnTo>
                    <a:lnTo>
                      <a:pt x="4138" y="3031"/>
                    </a:lnTo>
                    <a:lnTo>
                      <a:pt x="4115" y="3080"/>
                    </a:lnTo>
                    <a:lnTo>
                      <a:pt x="4091" y="3128"/>
                    </a:lnTo>
                    <a:lnTo>
                      <a:pt x="4067" y="3176"/>
                    </a:lnTo>
                    <a:lnTo>
                      <a:pt x="4040" y="3223"/>
                    </a:lnTo>
                    <a:lnTo>
                      <a:pt x="4014" y="3269"/>
                    </a:lnTo>
                    <a:lnTo>
                      <a:pt x="3986" y="3315"/>
                    </a:lnTo>
                    <a:lnTo>
                      <a:pt x="3958" y="3359"/>
                    </a:lnTo>
                    <a:lnTo>
                      <a:pt x="3927" y="3402"/>
                    </a:lnTo>
                    <a:lnTo>
                      <a:pt x="3897" y="3445"/>
                    </a:lnTo>
                    <a:lnTo>
                      <a:pt x="3865" y="3488"/>
                    </a:lnTo>
                    <a:lnTo>
                      <a:pt x="3831" y="3528"/>
                    </a:lnTo>
                    <a:lnTo>
                      <a:pt x="3798" y="3569"/>
                    </a:lnTo>
                    <a:lnTo>
                      <a:pt x="3763" y="3608"/>
                    </a:lnTo>
                    <a:lnTo>
                      <a:pt x="3727" y="3646"/>
                    </a:lnTo>
                    <a:lnTo>
                      <a:pt x="3691" y="3683"/>
                    </a:lnTo>
                    <a:lnTo>
                      <a:pt x="3654" y="3719"/>
                    </a:lnTo>
                    <a:lnTo>
                      <a:pt x="3617" y="3755"/>
                    </a:lnTo>
                    <a:lnTo>
                      <a:pt x="3577" y="3790"/>
                    </a:lnTo>
                    <a:lnTo>
                      <a:pt x="3538" y="3823"/>
                    </a:lnTo>
                    <a:lnTo>
                      <a:pt x="3497" y="3857"/>
                    </a:lnTo>
                    <a:lnTo>
                      <a:pt x="3456" y="3887"/>
                    </a:lnTo>
                    <a:lnTo>
                      <a:pt x="3414" y="3918"/>
                    </a:lnTo>
                    <a:lnTo>
                      <a:pt x="3372" y="3948"/>
                    </a:lnTo>
                    <a:lnTo>
                      <a:pt x="3328" y="3976"/>
                    </a:lnTo>
                    <a:lnTo>
                      <a:pt x="3284" y="4004"/>
                    </a:lnTo>
                    <a:lnTo>
                      <a:pt x="3240" y="4030"/>
                    </a:lnTo>
                    <a:lnTo>
                      <a:pt x="3195" y="4055"/>
                    </a:lnTo>
                    <a:lnTo>
                      <a:pt x="3149" y="4080"/>
                    </a:lnTo>
                    <a:lnTo>
                      <a:pt x="3103" y="4103"/>
                    </a:lnTo>
                    <a:lnTo>
                      <a:pt x="3056" y="4126"/>
                    </a:lnTo>
                    <a:lnTo>
                      <a:pt x="3008" y="4146"/>
                    </a:lnTo>
                    <a:lnTo>
                      <a:pt x="2960" y="4166"/>
                    </a:lnTo>
                    <a:lnTo>
                      <a:pt x="2912" y="4184"/>
                    </a:lnTo>
                    <a:lnTo>
                      <a:pt x="2863" y="4203"/>
                    </a:lnTo>
                    <a:lnTo>
                      <a:pt x="2814" y="4219"/>
                    </a:lnTo>
                    <a:lnTo>
                      <a:pt x="2765" y="4233"/>
                    </a:lnTo>
                    <a:lnTo>
                      <a:pt x="2714" y="4248"/>
                    </a:lnTo>
                    <a:lnTo>
                      <a:pt x="2663" y="4260"/>
                    </a:lnTo>
                    <a:lnTo>
                      <a:pt x="2613" y="4272"/>
                    </a:lnTo>
                    <a:lnTo>
                      <a:pt x="2561" y="4283"/>
                    </a:lnTo>
                    <a:lnTo>
                      <a:pt x="2509" y="4292"/>
                    </a:lnTo>
                    <a:lnTo>
                      <a:pt x="2457" y="4300"/>
                    </a:lnTo>
                    <a:lnTo>
                      <a:pt x="2405" y="4307"/>
                    </a:lnTo>
                    <a:lnTo>
                      <a:pt x="2353" y="4312"/>
                    </a:lnTo>
                    <a:lnTo>
                      <a:pt x="2300" y="4316"/>
                    </a:lnTo>
                    <a:lnTo>
                      <a:pt x="2247" y="4319"/>
                    </a:lnTo>
                    <a:lnTo>
                      <a:pt x="2193" y="4320"/>
                    </a:lnTo>
                    <a:lnTo>
                      <a:pt x="2140" y="4320"/>
                    </a:lnTo>
                    <a:lnTo>
                      <a:pt x="2087" y="4319"/>
                    </a:lnTo>
                    <a:lnTo>
                      <a:pt x="2033" y="4316"/>
                    </a:lnTo>
                    <a:lnTo>
                      <a:pt x="1979" y="4312"/>
                    </a:lnTo>
                    <a:lnTo>
                      <a:pt x="1926" y="4307"/>
                    </a:lnTo>
                    <a:lnTo>
                      <a:pt x="1871" y="4300"/>
                    </a:lnTo>
                    <a:lnTo>
                      <a:pt x="1818" y="4292"/>
                    </a:lnTo>
                    <a:lnTo>
                      <a:pt x="1763" y="4283"/>
                    </a:lnTo>
                    <a:lnTo>
                      <a:pt x="1710" y="4272"/>
                    </a:lnTo>
                    <a:lnTo>
                      <a:pt x="1655" y="4260"/>
                    </a:lnTo>
                    <a:lnTo>
                      <a:pt x="1602" y="4245"/>
                    </a:lnTo>
                    <a:lnTo>
                      <a:pt x="1547" y="4231"/>
                    </a:lnTo>
                    <a:lnTo>
                      <a:pt x="1495" y="4215"/>
                    </a:lnTo>
                    <a:lnTo>
                      <a:pt x="1442" y="4197"/>
                    </a:lnTo>
                    <a:lnTo>
                      <a:pt x="1392" y="4178"/>
                    </a:lnTo>
                    <a:lnTo>
                      <a:pt x="1341" y="4158"/>
                    </a:lnTo>
                    <a:lnTo>
                      <a:pt x="1290" y="4136"/>
                    </a:lnTo>
                    <a:lnTo>
                      <a:pt x="1241" y="4115"/>
                    </a:lnTo>
                    <a:lnTo>
                      <a:pt x="1193" y="4091"/>
                    </a:lnTo>
                    <a:lnTo>
                      <a:pt x="1145" y="4067"/>
                    </a:lnTo>
                    <a:lnTo>
                      <a:pt x="1097" y="4040"/>
                    </a:lnTo>
                    <a:lnTo>
                      <a:pt x="1052" y="4014"/>
                    </a:lnTo>
                    <a:lnTo>
                      <a:pt x="1007" y="3986"/>
                    </a:lnTo>
                    <a:lnTo>
                      <a:pt x="961" y="3958"/>
                    </a:lnTo>
                    <a:lnTo>
                      <a:pt x="919" y="3927"/>
                    </a:lnTo>
                    <a:lnTo>
                      <a:pt x="875" y="3897"/>
                    </a:lnTo>
                    <a:lnTo>
                      <a:pt x="834" y="3865"/>
                    </a:lnTo>
                    <a:lnTo>
                      <a:pt x="792" y="3831"/>
                    </a:lnTo>
                    <a:lnTo>
                      <a:pt x="752" y="3798"/>
                    </a:lnTo>
                    <a:lnTo>
                      <a:pt x="714" y="3763"/>
                    </a:lnTo>
                    <a:lnTo>
                      <a:pt x="675" y="3727"/>
                    </a:lnTo>
                    <a:lnTo>
                      <a:pt x="638" y="3691"/>
                    </a:lnTo>
                    <a:lnTo>
                      <a:pt x="601" y="3654"/>
                    </a:lnTo>
                    <a:lnTo>
                      <a:pt x="566" y="3616"/>
                    </a:lnTo>
                    <a:lnTo>
                      <a:pt x="531" y="3577"/>
                    </a:lnTo>
                    <a:lnTo>
                      <a:pt x="497" y="3538"/>
                    </a:lnTo>
                    <a:lnTo>
                      <a:pt x="465" y="3497"/>
                    </a:lnTo>
                    <a:lnTo>
                      <a:pt x="433" y="3456"/>
                    </a:lnTo>
                    <a:lnTo>
                      <a:pt x="402" y="3414"/>
                    </a:lnTo>
                    <a:lnTo>
                      <a:pt x="373" y="3372"/>
                    </a:lnTo>
                    <a:lnTo>
                      <a:pt x="345" y="3328"/>
                    </a:lnTo>
                    <a:lnTo>
                      <a:pt x="317" y="3284"/>
                    </a:lnTo>
                    <a:lnTo>
                      <a:pt x="290" y="3240"/>
                    </a:lnTo>
                    <a:lnTo>
                      <a:pt x="265" y="3195"/>
                    </a:lnTo>
                    <a:lnTo>
                      <a:pt x="241" y="3149"/>
                    </a:lnTo>
                    <a:lnTo>
                      <a:pt x="217" y="3103"/>
                    </a:lnTo>
                    <a:lnTo>
                      <a:pt x="196" y="3056"/>
                    </a:lnTo>
                    <a:lnTo>
                      <a:pt x="174" y="3008"/>
                    </a:lnTo>
                    <a:lnTo>
                      <a:pt x="154" y="2960"/>
                    </a:lnTo>
                    <a:lnTo>
                      <a:pt x="136" y="2912"/>
                    </a:lnTo>
                    <a:lnTo>
                      <a:pt x="119" y="2863"/>
                    </a:lnTo>
                    <a:lnTo>
                      <a:pt x="103" y="2814"/>
                    </a:lnTo>
                    <a:lnTo>
                      <a:pt x="87" y="2763"/>
                    </a:lnTo>
                    <a:lnTo>
                      <a:pt x="73" y="2714"/>
                    </a:lnTo>
                    <a:lnTo>
                      <a:pt x="60" y="2663"/>
                    </a:lnTo>
                    <a:lnTo>
                      <a:pt x="48" y="2611"/>
                    </a:lnTo>
                    <a:lnTo>
                      <a:pt x="39" y="2561"/>
                    </a:lnTo>
                    <a:lnTo>
                      <a:pt x="29" y="2509"/>
                    </a:lnTo>
                    <a:lnTo>
                      <a:pt x="21" y="2457"/>
                    </a:lnTo>
                    <a:lnTo>
                      <a:pt x="15" y="2405"/>
                    </a:lnTo>
                    <a:lnTo>
                      <a:pt x="9" y="2353"/>
                    </a:lnTo>
                    <a:lnTo>
                      <a:pt x="5" y="2300"/>
                    </a:lnTo>
                    <a:lnTo>
                      <a:pt x="3" y="2247"/>
                    </a:lnTo>
                    <a:lnTo>
                      <a:pt x="1" y="2193"/>
                    </a:lnTo>
                    <a:lnTo>
                      <a:pt x="0" y="2140"/>
                    </a:lnTo>
                    <a:lnTo>
                      <a:pt x="1" y="2087"/>
                    </a:lnTo>
                    <a:lnTo>
                      <a:pt x="4" y="2033"/>
                    </a:lnTo>
                    <a:lnTo>
                      <a:pt x="8" y="1979"/>
                    </a:lnTo>
                    <a:lnTo>
                      <a:pt x="13" y="1926"/>
                    </a:lnTo>
                    <a:lnTo>
                      <a:pt x="20" y="1871"/>
                    </a:lnTo>
                    <a:lnTo>
                      <a:pt x="28" y="1818"/>
                    </a:lnTo>
                    <a:lnTo>
                      <a:pt x="37" y="1763"/>
                    </a:lnTo>
                    <a:lnTo>
                      <a:pt x="49" y="1710"/>
                    </a:lnTo>
                    <a:lnTo>
                      <a:pt x="61" y="1655"/>
                    </a:lnTo>
                    <a:lnTo>
                      <a:pt x="75" y="1602"/>
                    </a:lnTo>
                    <a:lnTo>
                      <a:pt x="89" y="1547"/>
                    </a:lnTo>
                    <a:lnTo>
                      <a:pt x="107" y="1494"/>
                    </a:lnTo>
                    <a:lnTo>
                      <a:pt x="124" y="1442"/>
                    </a:lnTo>
                    <a:lnTo>
                      <a:pt x="142" y="1392"/>
                    </a:lnTo>
                    <a:lnTo>
                      <a:pt x="162" y="1340"/>
                    </a:lnTo>
                    <a:lnTo>
                      <a:pt x="184" y="1290"/>
                    </a:lnTo>
                    <a:lnTo>
                      <a:pt x="206" y="1241"/>
                    </a:lnTo>
                    <a:lnTo>
                      <a:pt x="229" y="1192"/>
                    </a:lnTo>
                    <a:lnTo>
                      <a:pt x="254" y="1145"/>
                    </a:lnTo>
                    <a:lnTo>
                      <a:pt x="280" y="1097"/>
                    </a:lnTo>
                    <a:lnTo>
                      <a:pt x="306" y="1052"/>
                    </a:lnTo>
                    <a:lnTo>
                      <a:pt x="334" y="1007"/>
                    </a:lnTo>
                    <a:lnTo>
                      <a:pt x="364" y="961"/>
                    </a:lnTo>
                    <a:lnTo>
                      <a:pt x="393" y="918"/>
                    </a:lnTo>
                    <a:lnTo>
                      <a:pt x="425" y="875"/>
                    </a:lnTo>
                    <a:lnTo>
                      <a:pt x="457" y="834"/>
                    </a:lnTo>
                    <a:lnTo>
                      <a:pt x="489" y="792"/>
                    </a:lnTo>
                    <a:lnTo>
                      <a:pt x="522" y="752"/>
                    </a:lnTo>
                    <a:lnTo>
                      <a:pt x="557" y="712"/>
                    </a:lnTo>
                    <a:lnTo>
                      <a:pt x="593" y="675"/>
                    </a:lnTo>
                    <a:lnTo>
                      <a:pt x="629" y="638"/>
                    </a:lnTo>
                    <a:lnTo>
                      <a:pt x="666" y="601"/>
                    </a:lnTo>
                    <a:lnTo>
                      <a:pt x="704" y="565"/>
                    </a:lnTo>
                    <a:lnTo>
                      <a:pt x="743" y="531"/>
                    </a:lnTo>
                    <a:lnTo>
                      <a:pt x="783" y="497"/>
                    </a:lnTo>
                    <a:lnTo>
                      <a:pt x="823" y="465"/>
                    </a:lnTo>
                    <a:lnTo>
                      <a:pt x="864" y="433"/>
                    </a:lnTo>
                    <a:lnTo>
                      <a:pt x="907" y="402"/>
                    </a:lnTo>
                    <a:lnTo>
                      <a:pt x="949" y="373"/>
                    </a:lnTo>
                    <a:lnTo>
                      <a:pt x="992" y="344"/>
                    </a:lnTo>
                    <a:lnTo>
                      <a:pt x="1036" y="317"/>
                    </a:lnTo>
                    <a:lnTo>
                      <a:pt x="1081" y="290"/>
                    </a:lnTo>
                    <a:lnTo>
                      <a:pt x="1125" y="265"/>
                    </a:lnTo>
                    <a:lnTo>
                      <a:pt x="1172" y="241"/>
                    </a:lnTo>
                    <a:lnTo>
                      <a:pt x="1218" y="217"/>
                    </a:lnTo>
                    <a:lnTo>
                      <a:pt x="1265" y="196"/>
                    </a:lnTo>
                    <a:lnTo>
                      <a:pt x="1313" y="174"/>
                    </a:lnTo>
                    <a:lnTo>
                      <a:pt x="1361" y="154"/>
                    </a:lnTo>
                    <a:lnTo>
                      <a:pt x="1409" y="136"/>
                    </a:lnTo>
                    <a:lnTo>
                      <a:pt x="1458" y="119"/>
                    </a:lnTo>
                    <a:lnTo>
                      <a:pt x="1507" y="103"/>
                    </a:lnTo>
                    <a:lnTo>
                      <a:pt x="1557" y="87"/>
                    </a:lnTo>
                    <a:lnTo>
                      <a:pt x="1607" y="73"/>
                    </a:lnTo>
                    <a:lnTo>
                      <a:pt x="1658" y="60"/>
                    </a:lnTo>
                    <a:lnTo>
                      <a:pt x="1709" y="48"/>
                    </a:lnTo>
                    <a:lnTo>
                      <a:pt x="1760" y="37"/>
                    </a:lnTo>
                    <a:lnTo>
                      <a:pt x="1811" y="29"/>
                    </a:lnTo>
                    <a:lnTo>
                      <a:pt x="1863" y="21"/>
                    </a:lnTo>
                    <a:lnTo>
                      <a:pt x="1916" y="15"/>
                    </a:lnTo>
                    <a:lnTo>
                      <a:pt x="1968" y="9"/>
                    </a:lnTo>
                    <a:lnTo>
                      <a:pt x="2022" y="5"/>
                    </a:lnTo>
                    <a:lnTo>
                      <a:pt x="2073" y="3"/>
                    </a:lnTo>
                    <a:lnTo>
                      <a:pt x="2127" y="1"/>
                    </a:lnTo>
                    <a:lnTo>
                      <a:pt x="2180" y="0"/>
                    </a:lnTo>
                    <a:lnTo>
                      <a:pt x="2235" y="1"/>
                    </a:lnTo>
                    <a:lnTo>
                      <a:pt x="2288" y="4"/>
                    </a:lnTo>
                    <a:lnTo>
                      <a:pt x="2341" y="8"/>
                    </a:lnTo>
                    <a:lnTo>
                      <a:pt x="2396" y="13"/>
                    </a:lnTo>
                    <a:lnTo>
                      <a:pt x="2449" y="20"/>
                    </a:lnTo>
                    <a:lnTo>
                      <a:pt x="2504" y="28"/>
                    </a:lnTo>
                    <a:lnTo>
                      <a:pt x="2557" y="37"/>
                    </a:lnTo>
                    <a:lnTo>
                      <a:pt x="2611" y="48"/>
                    </a:lnTo>
                    <a:lnTo>
                      <a:pt x="2665" y="61"/>
                    </a:lnTo>
                    <a:lnTo>
                      <a:pt x="2719" y="75"/>
                    </a:lnTo>
                    <a:lnTo>
                      <a:pt x="2773" y="89"/>
                    </a:lnTo>
                    <a:lnTo>
                      <a:pt x="2826" y="107"/>
                    </a:lnTo>
                    <a:lnTo>
                      <a:pt x="2878" y="124"/>
                    </a:lnTo>
                    <a:lnTo>
                      <a:pt x="2930" y="142"/>
                    </a:lnTo>
                    <a:lnTo>
                      <a:pt x="2980" y="162"/>
                    </a:lnTo>
                    <a:lnTo>
                      <a:pt x="3031" y="184"/>
                    </a:lnTo>
                    <a:lnTo>
                      <a:pt x="3080" y="206"/>
                    </a:lnTo>
                    <a:lnTo>
                      <a:pt x="3128" y="229"/>
                    </a:lnTo>
                    <a:lnTo>
                      <a:pt x="3176" y="254"/>
                    </a:lnTo>
                    <a:lnTo>
                      <a:pt x="3223" y="280"/>
                    </a:lnTo>
                    <a:lnTo>
                      <a:pt x="3269" y="306"/>
                    </a:lnTo>
                    <a:lnTo>
                      <a:pt x="3315" y="334"/>
                    </a:lnTo>
                    <a:lnTo>
                      <a:pt x="3359" y="364"/>
                    </a:lnTo>
                    <a:lnTo>
                      <a:pt x="3402" y="393"/>
                    </a:lnTo>
                    <a:lnTo>
                      <a:pt x="3445" y="425"/>
                    </a:lnTo>
                    <a:lnTo>
                      <a:pt x="3488" y="455"/>
                    </a:lnTo>
                    <a:lnTo>
                      <a:pt x="3528" y="489"/>
                    </a:lnTo>
                    <a:lnTo>
                      <a:pt x="3569" y="522"/>
                    </a:lnTo>
                    <a:lnTo>
                      <a:pt x="3608" y="557"/>
                    </a:lnTo>
                    <a:lnTo>
                      <a:pt x="3646" y="593"/>
                    </a:lnTo>
                    <a:lnTo>
                      <a:pt x="3683" y="629"/>
                    </a:lnTo>
                    <a:lnTo>
                      <a:pt x="3719" y="666"/>
                    </a:lnTo>
                    <a:lnTo>
                      <a:pt x="3755" y="704"/>
                    </a:lnTo>
                    <a:lnTo>
                      <a:pt x="3790" y="743"/>
                    </a:lnTo>
                    <a:lnTo>
                      <a:pt x="3823" y="783"/>
                    </a:lnTo>
                    <a:lnTo>
                      <a:pt x="3857" y="823"/>
                    </a:lnTo>
                    <a:lnTo>
                      <a:pt x="3887" y="864"/>
                    </a:lnTo>
                    <a:lnTo>
                      <a:pt x="3918" y="907"/>
                    </a:lnTo>
                    <a:lnTo>
                      <a:pt x="3948" y="949"/>
                    </a:lnTo>
                    <a:lnTo>
                      <a:pt x="3976" y="992"/>
                    </a:lnTo>
                    <a:lnTo>
                      <a:pt x="4004" y="1036"/>
                    </a:lnTo>
                    <a:lnTo>
                      <a:pt x="4031" y="1080"/>
                    </a:lnTo>
                    <a:lnTo>
                      <a:pt x="4056" y="1125"/>
                    </a:lnTo>
                    <a:lnTo>
                      <a:pt x="4080" y="1172"/>
                    </a:lnTo>
                    <a:lnTo>
                      <a:pt x="4103" y="1218"/>
                    </a:lnTo>
                    <a:lnTo>
                      <a:pt x="4126" y="1265"/>
                    </a:lnTo>
                    <a:lnTo>
                      <a:pt x="4147" y="1312"/>
                    </a:lnTo>
                    <a:lnTo>
                      <a:pt x="4166" y="1360"/>
                    </a:lnTo>
                    <a:lnTo>
                      <a:pt x="4184" y="1409"/>
                    </a:lnTo>
                    <a:lnTo>
                      <a:pt x="4203" y="1458"/>
                    </a:lnTo>
                    <a:lnTo>
                      <a:pt x="4219" y="1507"/>
                    </a:lnTo>
                    <a:lnTo>
                      <a:pt x="4233" y="1557"/>
                    </a:lnTo>
                    <a:lnTo>
                      <a:pt x="4248" y="1607"/>
                    </a:lnTo>
                    <a:lnTo>
                      <a:pt x="4261" y="1658"/>
                    </a:lnTo>
                    <a:lnTo>
                      <a:pt x="4272" y="1709"/>
                    </a:lnTo>
                    <a:lnTo>
                      <a:pt x="4283" y="1759"/>
                    </a:lnTo>
                    <a:lnTo>
                      <a:pt x="4292" y="1811"/>
                    </a:lnTo>
                    <a:lnTo>
                      <a:pt x="4300" y="1863"/>
                    </a:lnTo>
                    <a:lnTo>
                      <a:pt x="4307" y="1915"/>
                    </a:lnTo>
                    <a:lnTo>
                      <a:pt x="4312" y="1968"/>
                    </a:lnTo>
                    <a:lnTo>
                      <a:pt x="4316" y="2022"/>
                    </a:lnTo>
                    <a:lnTo>
                      <a:pt x="4319" y="2073"/>
                    </a:lnTo>
                    <a:lnTo>
                      <a:pt x="4320" y="2127"/>
                    </a:lnTo>
                    <a:lnTo>
                      <a:pt x="4320" y="2180"/>
                    </a:lnTo>
                    <a:lnTo>
                      <a:pt x="4319" y="2233"/>
                    </a:lnTo>
                    <a:lnTo>
                      <a:pt x="4316" y="2288"/>
                    </a:lnTo>
                    <a:lnTo>
                      <a:pt x="4312" y="2341"/>
                    </a:lnTo>
                    <a:lnTo>
                      <a:pt x="4307" y="2396"/>
                    </a:lnTo>
                    <a:lnTo>
                      <a:pt x="4300" y="2449"/>
                    </a:lnTo>
                    <a:lnTo>
                      <a:pt x="4292" y="2504"/>
                    </a:lnTo>
                    <a:lnTo>
                      <a:pt x="4283" y="2557"/>
                    </a:lnTo>
                    <a:lnTo>
                      <a:pt x="4272" y="2611"/>
                    </a:lnTo>
                    <a:lnTo>
                      <a:pt x="4260" y="2665"/>
                    </a:lnTo>
                    <a:lnTo>
                      <a:pt x="4245" y="2719"/>
                    </a:lnTo>
                    <a:close/>
                    <a:moveTo>
                      <a:pt x="2695" y="165"/>
                    </a:moveTo>
                    <a:lnTo>
                      <a:pt x="2695" y="165"/>
                    </a:lnTo>
                    <a:lnTo>
                      <a:pt x="2643" y="152"/>
                    </a:lnTo>
                    <a:lnTo>
                      <a:pt x="2591" y="141"/>
                    </a:lnTo>
                    <a:lnTo>
                      <a:pt x="2540" y="131"/>
                    </a:lnTo>
                    <a:lnTo>
                      <a:pt x="2488" y="121"/>
                    </a:lnTo>
                    <a:lnTo>
                      <a:pt x="2437" y="113"/>
                    </a:lnTo>
                    <a:lnTo>
                      <a:pt x="2385" y="107"/>
                    </a:lnTo>
                    <a:lnTo>
                      <a:pt x="2333" y="103"/>
                    </a:lnTo>
                    <a:lnTo>
                      <a:pt x="2283" y="99"/>
                    </a:lnTo>
                    <a:lnTo>
                      <a:pt x="2231" y="96"/>
                    </a:lnTo>
                    <a:lnTo>
                      <a:pt x="2180" y="95"/>
                    </a:lnTo>
                    <a:lnTo>
                      <a:pt x="2128" y="95"/>
                    </a:lnTo>
                    <a:lnTo>
                      <a:pt x="2077" y="96"/>
                    </a:lnTo>
                    <a:lnTo>
                      <a:pt x="2027" y="99"/>
                    </a:lnTo>
                    <a:lnTo>
                      <a:pt x="1976" y="103"/>
                    </a:lnTo>
                    <a:lnTo>
                      <a:pt x="1927" y="108"/>
                    </a:lnTo>
                    <a:lnTo>
                      <a:pt x="1876" y="115"/>
                    </a:lnTo>
                    <a:lnTo>
                      <a:pt x="1827" y="121"/>
                    </a:lnTo>
                    <a:lnTo>
                      <a:pt x="1778" y="131"/>
                    </a:lnTo>
                    <a:lnTo>
                      <a:pt x="1729" y="140"/>
                    </a:lnTo>
                    <a:lnTo>
                      <a:pt x="1679" y="152"/>
                    </a:lnTo>
                    <a:lnTo>
                      <a:pt x="1631" y="164"/>
                    </a:lnTo>
                    <a:lnTo>
                      <a:pt x="1583" y="177"/>
                    </a:lnTo>
                    <a:lnTo>
                      <a:pt x="1535" y="192"/>
                    </a:lnTo>
                    <a:lnTo>
                      <a:pt x="1489" y="208"/>
                    </a:lnTo>
                    <a:lnTo>
                      <a:pt x="1441" y="224"/>
                    </a:lnTo>
                    <a:lnTo>
                      <a:pt x="1396" y="242"/>
                    </a:lnTo>
                    <a:lnTo>
                      <a:pt x="1349" y="261"/>
                    </a:lnTo>
                    <a:lnTo>
                      <a:pt x="1304" y="281"/>
                    </a:lnTo>
                    <a:lnTo>
                      <a:pt x="1258" y="302"/>
                    </a:lnTo>
                    <a:lnTo>
                      <a:pt x="1215" y="325"/>
                    </a:lnTo>
                    <a:lnTo>
                      <a:pt x="1171" y="348"/>
                    </a:lnTo>
                    <a:lnTo>
                      <a:pt x="1128" y="372"/>
                    </a:lnTo>
                    <a:lnTo>
                      <a:pt x="1085" y="397"/>
                    </a:lnTo>
                    <a:lnTo>
                      <a:pt x="1043" y="423"/>
                    </a:lnTo>
                    <a:lnTo>
                      <a:pt x="1001" y="450"/>
                    </a:lnTo>
                    <a:lnTo>
                      <a:pt x="961" y="479"/>
                    </a:lnTo>
                    <a:lnTo>
                      <a:pt x="922" y="509"/>
                    </a:lnTo>
                    <a:lnTo>
                      <a:pt x="882" y="538"/>
                    </a:lnTo>
                    <a:lnTo>
                      <a:pt x="843" y="570"/>
                    </a:lnTo>
                    <a:lnTo>
                      <a:pt x="806" y="602"/>
                    </a:lnTo>
                    <a:lnTo>
                      <a:pt x="768" y="635"/>
                    </a:lnTo>
                    <a:lnTo>
                      <a:pt x="731" y="669"/>
                    </a:lnTo>
                    <a:lnTo>
                      <a:pt x="696" y="703"/>
                    </a:lnTo>
                    <a:lnTo>
                      <a:pt x="661" y="739"/>
                    </a:lnTo>
                    <a:lnTo>
                      <a:pt x="627" y="776"/>
                    </a:lnTo>
                    <a:lnTo>
                      <a:pt x="594" y="814"/>
                    </a:lnTo>
                    <a:lnTo>
                      <a:pt x="562" y="852"/>
                    </a:lnTo>
                    <a:lnTo>
                      <a:pt x="530" y="891"/>
                    </a:lnTo>
                    <a:lnTo>
                      <a:pt x="499" y="931"/>
                    </a:lnTo>
                    <a:lnTo>
                      <a:pt x="470" y="972"/>
                    </a:lnTo>
                    <a:lnTo>
                      <a:pt x="442" y="1013"/>
                    </a:lnTo>
                    <a:lnTo>
                      <a:pt x="414" y="1056"/>
                    </a:lnTo>
                    <a:lnTo>
                      <a:pt x="388" y="1100"/>
                    </a:lnTo>
                    <a:lnTo>
                      <a:pt x="362" y="1144"/>
                    </a:lnTo>
                    <a:lnTo>
                      <a:pt x="337" y="1189"/>
                    </a:lnTo>
                    <a:lnTo>
                      <a:pt x="314" y="1234"/>
                    </a:lnTo>
                    <a:lnTo>
                      <a:pt x="292" y="1281"/>
                    </a:lnTo>
                    <a:lnTo>
                      <a:pt x="270" y="1328"/>
                    </a:lnTo>
                    <a:lnTo>
                      <a:pt x="250" y="1376"/>
                    </a:lnTo>
                    <a:lnTo>
                      <a:pt x="230" y="1425"/>
                    </a:lnTo>
                    <a:lnTo>
                      <a:pt x="213" y="1474"/>
                    </a:lnTo>
                    <a:lnTo>
                      <a:pt x="196" y="1523"/>
                    </a:lnTo>
                    <a:lnTo>
                      <a:pt x="180" y="1574"/>
                    </a:lnTo>
                    <a:lnTo>
                      <a:pt x="165" y="1626"/>
                    </a:lnTo>
                    <a:lnTo>
                      <a:pt x="152" y="1678"/>
                    </a:lnTo>
                    <a:lnTo>
                      <a:pt x="141" y="1729"/>
                    </a:lnTo>
                    <a:lnTo>
                      <a:pt x="131" y="1780"/>
                    </a:lnTo>
                    <a:lnTo>
                      <a:pt x="121" y="1832"/>
                    </a:lnTo>
                    <a:lnTo>
                      <a:pt x="113" y="1884"/>
                    </a:lnTo>
                    <a:lnTo>
                      <a:pt x="107" y="1936"/>
                    </a:lnTo>
                    <a:lnTo>
                      <a:pt x="103" y="1987"/>
                    </a:lnTo>
                    <a:lnTo>
                      <a:pt x="99" y="2039"/>
                    </a:lnTo>
                    <a:lnTo>
                      <a:pt x="96" y="2089"/>
                    </a:lnTo>
                    <a:lnTo>
                      <a:pt x="95" y="2141"/>
                    </a:lnTo>
                    <a:lnTo>
                      <a:pt x="95" y="2192"/>
                    </a:lnTo>
                    <a:lnTo>
                      <a:pt x="96" y="2243"/>
                    </a:lnTo>
                    <a:lnTo>
                      <a:pt x="99" y="2293"/>
                    </a:lnTo>
                    <a:lnTo>
                      <a:pt x="103" y="2344"/>
                    </a:lnTo>
                    <a:lnTo>
                      <a:pt x="108" y="2394"/>
                    </a:lnTo>
                    <a:lnTo>
                      <a:pt x="115" y="2444"/>
                    </a:lnTo>
                    <a:lnTo>
                      <a:pt x="121" y="2494"/>
                    </a:lnTo>
                    <a:lnTo>
                      <a:pt x="131" y="2544"/>
                    </a:lnTo>
                    <a:lnTo>
                      <a:pt x="140" y="2593"/>
                    </a:lnTo>
                    <a:lnTo>
                      <a:pt x="152" y="2641"/>
                    </a:lnTo>
                    <a:lnTo>
                      <a:pt x="164" y="2690"/>
                    </a:lnTo>
                    <a:lnTo>
                      <a:pt x="177" y="2738"/>
                    </a:lnTo>
                    <a:lnTo>
                      <a:pt x="192" y="2785"/>
                    </a:lnTo>
                    <a:lnTo>
                      <a:pt x="208" y="2833"/>
                    </a:lnTo>
                    <a:lnTo>
                      <a:pt x="224" y="2879"/>
                    </a:lnTo>
                    <a:lnTo>
                      <a:pt x="242" y="2926"/>
                    </a:lnTo>
                    <a:lnTo>
                      <a:pt x="261" y="2971"/>
                    </a:lnTo>
                    <a:lnTo>
                      <a:pt x="281" y="3016"/>
                    </a:lnTo>
                    <a:lnTo>
                      <a:pt x="302" y="3062"/>
                    </a:lnTo>
                    <a:lnTo>
                      <a:pt x="325" y="3105"/>
                    </a:lnTo>
                    <a:lnTo>
                      <a:pt x="348" y="3149"/>
                    </a:lnTo>
                    <a:lnTo>
                      <a:pt x="372" y="3193"/>
                    </a:lnTo>
                    <a:lnTo>
                      <a:pt x="397" y="3236"/>
                    </a:lnTo>
                    <a:lnTo>
                      <a:pt x="423" y="3277"/>
                    </a:lnTo>
                    <a:lnTo>
                      <a:pt x="450" y="3319"/>
                    </a:lnTo>
                    <a:lnTo>
                      <a:pt x="479" y="3360"/>
                    </a:lnTo>
                    <a:lnTo>
                      <a:pt x="509" y="3400"/>
                    </a:lnTo>
                    <a:lnTo>
                      <a:pt x="538" y="3438"/>
                    </a:lnTo>
                    <a:lnTo>
                      <a:pt x="570" y="3477"/>
                    </a:lnTo>
                    <a:lnTo>
                      <a:pt x="602" y="3516"/>
                    </a:lnTo>
                    <a:lnTo>
                      <a:pt x="635" y="3553"/>
                    </a:lnTo>
                    <a:lnTo>
                      <a:pt x="669" y="3589"/>
                    </a:lnTo>
                    <a:lnTo>
                      <a:pt x="703" y="3625"/>
                    </a:lnTo>
                    <a:lnTo>
                      <a:pt x="739" y="3659"/>
                    </a:lnTo>
                    <a:lnTo>
                      <a:pt x="776" y="3694"/>
                    </a:lnTo>
                    <a:lnTo>
                      <a:pt x="814" y="3726"/>
                    </a:lnTo>
                    <a:lnTo>
                      <a:pt x="852" y="3759"/>
                    </a:lnTo>
                    <a:lnTo>
                      <a:pt x="891" y="3790"/>
                    </a:lnTo>
                    <a:lnTo>
                      <a:pt x="932" y="3821"/>
                    </a:lnTo>
                    <a:lnTo>
                      <a:pt x="972" y="3850"/>
                    </a:lnTo>
                    <a:lnTo>
                      <a:pt x="1015" y="3879"/>
                    </a:lnTo>
                    <a:lnTo>
                      <a:pt x="1057" y="3906"/>
                    </a:lnTo>
                    <a:lnTo>
                      <a:pt x="1100" y="3932"/>
                    </a:lnTo>
                    <a:lnTo>
                      <a:pt x="1144" y="3959"/>
                    </a:lnTo>
                    <a:lnTo>
                      <a:pt x="1189" y="3983"/>
                    </a:lnTo>
                    <a:lnTo>
                      <a:pt x="1234" y="4007"/>
                    </a:lnTo>
                    <a:lnTo>
                      <a:pt x="1281" y="4030"/>
                    </a:lnTo>
                    <a:lnTo>
                      <a:pt x="1328" y="4051"/>
                    </a:lnTo>
                    <a:lnTo>
                      <a:pt x="1376" y="4071"/>
                    </a:lnTo>
                    <a:lnTo>
                      <a:pt x="1425" y="4090"/>
                    </a:lnTo>
                    <a:lnTo>
                      <a:pt x="1474" y="4108"/>
                    </a:lnTo>
                    <a:lnTo>
                      <a:pt x="1523" y="4126"/>
                    </a:lnTo>
                    <a:lnTo>
                      <a:pt x="1574" y="4140"/>
                    </a:lnTo>
                    <a:lnTo>
                      <a:pt x="1626" y="4155"/>
                    </a:lnTo>
                    <a:lnTo>
                      <a:pt x="1678" y="4168"/>
                    </a:lnTo>
                    <a:lnTo>
                      <a:pt x="1730" y="4180"/>
                    </a:lnTo>
                    <a:lnTo>
                      <a:pt x="1780" y="4191"/>
                    </a:lnTo>
                    <a:lnTo>
                      <a:pt x="1832" y="4199"/>
                    </a:lnTo>
                    <a:lnTo>
                      <a:pt x="1884" y="4207"/>
                    </a:lnTo>
                    <a:lnTo>
                      <a:pt x="1936" y="4213"/>
                    </a:lnTo>
                    <a:lnTo>
                      <a:pt x="1987" y="4219"/>
                    </a:lnTo>
                    <a:lnTo>
                      <a:pt x="2039" y="4223"/>
                    </a:lnTo>
                    <a:lnTo>
                      <a:pt x="2091" y="4224"/>
                    </a:lnTo>
                    <a:lnTo>
                      <a:pt x="2141" y="4225"/>
                    </a:lnTo>
                    <a:lnTo>
                      <a:pt x="2192" y="4225"/>
                    </a:lnTo>
                    <a:lnTo>
                      <a:pt x="2243" y="4224"/>
                    </a:lnTo>
                    <a:lnTo>
                      <a:pt x="2293" y="4221"/>
                    </a:lnTo>
                    <a:lnTo>
                      <a:pt x="2344" y="4217"/>
                    </a:lnTo>
                    <a:lnTo>
                      <a:pt x="2394" y="4212"/>
                    </a:lnTo>
                    <a:lnTo>
                      <a:pt x="2445" y="4207"/>
                    </a:lnTo>
                    <a:lnTo>
                      <a:pt x="2494" y="4199"/>
                    </a:lnTo>
                    <a:lnTo>
                      <a:pt x="2544" y="4189"/>
                    </a:lnTo>
                    <a:lnTo>
                      <a:pt x="2593" y="4180"/>
                    </a:lnTo>
                    <a:lnTo>
                      <a:pt x="2641" y="4170"/>
                    </a:lnTo>
                    <a:lnTo>
                      <a:pt x="2690" y="4156"/>
                    </a:lnTo>
                    <a:lnTo>
                      <a:pt x="2738" y="4143"/>
                    </a:lnTo>
                    <a:lnTo>
                      <a:pt x="2786" y="4130"/>
                    </a:lnTo>
                    <a:lnTo>
                      <a:pt x="2833" y="4114"/>
                    </a:lnTo>
                    <a:lnTo>
                      <a:pt x="2879" y="4096"/>
                    </a:lnTo>
                    <a:lnTo>
                      <a:pt x="2926" y="4079"/>
                    </a:lnTo>
                    <a:lnTo>
                      <a:pt x="2971" y="4059"/>
                    </a:lnTo>
                    <a:lnTo>
                      <a:pt x="3016" y="4039"/>
                    </a:lnTo>
                    <a:lnTo>
                      <a:pt x="3062" y="4019"/>
                    </a:lnTo>
                    <a:lnTo>
                      <a:pt x="3105" y="3996"/>
                    </a:lnTo>
                    <a:lnTo>
                      <a:pt x="3149" y="3972"/>
                    </a:lnTo>
                    <a:lnTo>
                      <a:pt x="3193" y="3948"/>
                    </a:lnTo>
                    <a:lnTo>
                      <a:pt x="3236" y="3923"/>
                    </a:lnTo>
                    <a:lnTo>
                      <a:pt x="3277" y="3898"/>
                    </a:lnTo>
                    <a:lnTo>
                      <a:pt x="3319" y="3870"/>
                    </a:lnTo>
                    <a:lnTo>
                      <a:pt x="3360" y="3842"/>
                    </a:lnTo>
                    <a:lnTo>
                      <a:pt x="3400" y="3813"/>
                    </a:lnTo>
                    <a:lnTo>
                      <a:pt x="3440" y="3782"/>
                    </a:lnTo>
                    <a:lnTo>
                      <a:pt x="3478" y="3751"/>
                    </a:lnTo>
                    <a:lnTo>
                      <a:pt x="3516" y="3719"/>
                    </a:lnTo>
                    <a:lnTo>
                      <a:pt x="3553" y="3686"/>
                    </a:lnTo>
                    <a:lnTo>
                      <a:pt x="3589" y="3651"/>
                    </a:lnTo>
                    <a:lnTo>
                      <a:pt x="3625" y="3617"/>
                    </a:lnTo>
                    <a:lnTo>
                      <a:pt x="3659" y="3581"/>
                    </a:lnTo>
                    <a:lnTo>
                      <a:pt x="3694" y="3545"/>
                    </a:lnTo>
                    <a:lnTo>
                      <a:pt x="3727" y="3506"/>
                    </a:lnTo>
                    <a:lnTo>
                      <a:pt x="3759" y="3469"/>
                    </a:lnTo>
                    <a:lnTo>
                      <a:pt x="3790" y="3429"/>
                    </a:lnTo>
                    <a:lnTo>
                      <a:pt x="3821" y="3389"/>
                    </a:lnTo>
                    <a:lnTo>
                      <a:pt x="3850" y="3348"/>
                    </a:lnTo>
                    <a:lnTo>
                      <a:pt x="3879" y="3307"/>
                    </a:lnTo>
                    <a:lnTo>
                      <a:pt x="3907" y="3264"/>
                    </a:lnTo>
                    <a:lnTo>
                      <a:pt x="3934" y="3220"/>
                    </a:lnTo>
                    <a:lnTo>
                      <a:pt x="3959" y="3176"/>
                    </a:lnTo>
                    <a:lnTo>
                      <a:pt x="3983" y="3132"/>
                    </a:lnTo>
                    <a:lnTo>
                      <a:pt x="4007" y="3086"/>
                    </a:lnTo>
                    <a:lnTo>
                      <a:pt x="4030" y="3039"/>
                    </a:lnTo>
                    <a:lnTo>
                      <a:pt x="4051" y="2992"/>
                    </a:lnTo>
                    <a:lnTo>
                      <a:pt x="4071" y="2944"/>
                    </a:lnTo>
                    <a:lnTo>
                      <a:pt x="4090" y="2896"/>
                    </a:lnTo>
                    <a:lnTo>
                      <a:pt x="4108" y="2847"/>
                    </a:lnTo>
                    <a:lnTo>
                      <a:pt x="4126" y="2797"/>
                    </a:lnTo>
                    <a:lnTo>
                      <a:pt x="4140" y="2746"/>
                    </a:lnTo>
                    <a:lnTo>
                      <a:pt x="4155" y="2695"/>
                    </a:lnTo>
                    <a:lnTo>
                      <a:pt x="4168" y="2643"/>
                    </a:lnTo>
                    <a:lnTo>
                      <a:pt x="4180" y="2591"/>
                    </a:lnTo>
                    <a:lnTo>
                      <a:pt x="4191" y="2540"/>
                    </a:lnTo>
                    <a:lnTo>
                      <a:pt x="4200" y="2488"/>
                    </a:lnTo>
                    <a:lnTo>
                      <a:pt x="4207" y="2437"/>
                    </a:lnTo>
                    <a:lnTo>
                      <a:pt x="4213" y="2385"/>
                    </a:lnTo>
                    <a:lnTo>
                      <a:pt x="4219" y="2333"/>
                    </a:lnTo>
                    <a:lnTo>
                      <a:pt x="4223" y="2283"/>
                    </a:lnTo>
                    <a:lnTo>
                      <a:pt x="4225" y="2231"/>
                    </a:lnTo>
                    <a:lnTo>
                      <a:pt x="4225" y="2180"/>
                    </a:lnTo>
                    <a:lnTo>
                      <a:pt x="4225" y="2128"/>
                    </a:lnTo>
                    <a:lnTo>
                      <a:pt x="4224" y="2077"/>
                    </a:lnTo>
                    <a:lnTo>
                      <a:pt x="4221" y="2027"/>
                    </a:lnTo>
                    <a:lnTo>
                      <a:pt x="4217" y="1976"/>
                    </a:lnTo>
                    <a:lnTo>
                      <a:pt x="4213" y="1926"/>
                    </a:lnTo>
                    <a:lnTo>
                      <a:pt x="4207" y="1876"/>
                    </a:lnTo>
                    <a:lnTo>
                      <a:pt x="4199" y="1827"/>
                    </a:lnTo>
                    <a:lnTo>
                      <a:pt x="4191" y="1778"/>
                    </a:lnTo>
                    <a:lnTo>
                      <a:pt x="4180" y="1729"/>
                    </a:lnTo>
                    <a:lnTo>
                      <a:pt x="4170" y="1679"/>
                    </a:lnTo>
                    <a:lnTo>
                      <a:pt x="4158" y="1631"/>
                    </a:lnTo>
                    <a:lnTo>
                      <a:pt x="4144" y="1583"/>
                    </a:lnTo>
                    <a:lnTo>
                      <a:pt x="4130" y="1535"/>
                    </a:lnTo>
                    <a:lnTo>
                      <a:pt x="4114" y="1489"/>
                    </a:lnTo>
                    <a:lnTo>
                      <a:pt x="4096" y="1441"/>
                    </a:lnTo>
                    <a:lnTo>
                      <a:pt x="4079" y="1396"/>
                    </a:lnTo>
                    <a:lnTo>
                      <a:pt x="4060" y="1349"/>
                    </a:lnTo>
                    <a:lnTo>
                      <a:pt x="4040" y="1304"/>
                    </a:lnTo>
                    <a:lnTo>
                      <a:pt x="4019" y="1258"/>
                    </a:lnTo>
                    <a:lnTo>
                      <a:pt x="3996" y="1215"/>
                    </a:lnTo>
                    <a:lnTo>
                      <a:pt x="3974" y="1171"/>
                    </a:lnTo>
                    <a:lnTo>
                      <a:pt x="3948" y="1128"/>
                    </a:lnTo>
                    <a:lnTo>
                      <a:pt x="3923" y="1085"/>
                    </a:lnTo>
                    <a:lnTo>
                      <a:pt x="3898" y="1043"/>
                    </a:lnTo>
                    <a:lnTo>
                      <a:pt x="3870" y="1001"/>
                    </a:lnTo>
                    <a:lnTo>
                      <a:pt x="3842" y="961"/>
                    </a:lnTo>
                    <a:lnTo>
                      <a:pt x="3813" y="922"/>
                    </a:lnTo>
                    <a:lnTo>
                      <a:pt x="3782" y="882"/>
                    </a:lnTo>
                    <a:lnTo>
                      <a:pt x="3751" y="843"/>
                    </a:lnTo>
                    <a:lnTo>
                      <a:pt x="3719" y="804"/>
                    </a:lnTo>
                    <a:lnTo>
                      <a:pt x="3686" y="768"/>
                    </a:lnTo>
                    <a:lnTo>
                      <a:pt x="3651" y="731"/>
                    </a:lnTo>
                    <a:lnTo>
                      <a:pt x="3617" y="696"/>
                    </a:lnTo>
                    <a:lnTo>
                      <a:pt x="3581" y="661"/>
                    </a:lnTo>
                    <a:lnTo>
                      <a:pt x="3545" y="627"/>
                    </a:lnTo>
                    <a:lnTo>
                      <a:pt x="3508" y="594"/>
                    </a:lnTo>
                    <a:lnTo>
                      <a:pt x="3469" y="562"/>
                    </a:lnTo>
                    <a:lnTo>
                      <a:pt x="3429" y="530"/>
                    </a:lnTo>
                    <a:lnTo>
                      <a:pt x="3389" y="499"/>
                    </a:lnTo>
                    <a:lnTo>
                      <a:pt x="3348" y="470"/>
                    </a:lnTo>
                    <a:lnTo>
                      <a:pt x="3307" y="442"/>
                    </a:lnTo>
                    <a:lnTo>
                      <a:pt x="3264" y="414"/>
                    </a:lnTo>
                    <a:lnTo>
                      <a:pt x="3221" y="388"/>
                    </a:lnTo>
                    <a:lnTo>
                      <a:pt x="3176" y="362"/>
                    </a:lnTo>
                    <a:lnTo>
                      <a:pt x="3132" y="337"/>
                    </a:lnTo>
                    <a:lnTo>
                      <a:pt x="3086" y="314"/>
                    </a:lnTo>
                    <a:lnTo>
                      <a:pt x="3040" y="292"/>
                    </a:lnTo>
                    <a:lnTo>
                      <a:pt x="2992" y="270"/>
                    </a:lnTo>
                    <a:lnTo>
                      <a:pt x="2944" y="249"/>
                    </a:lnTo>
                    <a:lnTo>
                      <a:pt x="2896" y="230"/>
                    </a:lnTo>
                    <a:lnTo>
                      <a:pt x="2847" y="213"/>
                    </a:lnTo>
                    <a:lnTo>
                      <a:pt x="2797" y="196"/>
                    </a:lnTo>
                    <a:lnTo>
                      <a:pt x="2746" y="180"/>
                    </a:lnTo>
                    <a:lnTo>
                      <a:pt x="2695" y="165"/>
                    </a:lnTo>
                    <a:close/>
                  </a:path>
                </a:pathLst>
              </a:custGeom>
              <a:gradFill>
                <a:gsLst>
                  <a:gs pos="0">
                    <a:srgbClr val="83A7D3"/>
                  </a:gs>
                  <a:gs pos="100000">
                    <a:srgbClr val="182E48"/>
                  </a:gs>
                </a:gsLst>
                <a:lin ang="816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1" name="Google Shape;131;p2"/>
            <p:cNvSpPr/>
            <p:nvPr/>
          </p:nvSpPr>
          <p:spPr>
            <a:xfrm>
              <a:off x="3266923" y="285751"/>
              <a:ext cx="1205075" cy="977796"/>
            </a:xfrm>
            <a:prstGeom prst="rect">
              <a:avLst/>
            </a:prstGeom>
          </p:spPr>
        </p:sp>
        <p:sp>
          <p:nvSpPr>
            <p:cNvPr id="132" name="Google Shape;132;p2"/>
            <p:cNvSpPr/>
            <p:nvPr/>
          </p:nvSpPr>
          <p:spPr>
            <a:xfrm>
              <a:off x="3097226" y="899298"/>
              <a:ext cx="1275651" cy="382695"/>
            </a:xfrm>
            <a:prstGeom prst="rect">
              <a:avLst/>
            </a:prstGeom>
            <a:noFill/>
            <a:ln>
              <a:noFill/>
            </a:ln>
          </p:spPr>
          <p:txBody>
            <a:bodyPr spcFirstLastPara="1" wrap="square" lIns="45700" tIns="18275" rIns="27425" bIns="18275" anchor="t" anchorCtr="0">
              <a:noAutofit/>
            </a:bodyPr>
            <a:lstStyle/>
            <a:p>
              <a:pPr marL="0" marR="0" lvl="0" indent="0" algn="ctr" rtl="0">
                <a:lnSpc>
                  <a:spcPct val="85000"/>
                </a:lnSpc>
                <a:spcBef>
                  <a:spcPts val="0"/>
                </a:spcBef>
                <a:spcAft>
                  <a:spcPts val="0"/>
                </a:spcAft>
                <a:buNone/>
              </a:pPr>
              <a:endParaRPr sz="1200">
                <a:solidFill>
                  <a:srgbClr val="FFFFFF"/>
                </a:solidFill>
                <a:latin typeface="Arial Narrow"/>
                <a:ea typeface="Arial Narrow"/>
                <a:cs typeface="Arial Narrow"/>
                <a:sym typeface="Arial Narrow"/>
              </a:endParaRPr>
            </a:p>
          </p:txBody>
        </p:sp>
      </p:grpSp>
      <p:sp>
        <p:nvSpPr>
          <p:cNvPr id="133" name="Google Shape;133;p2"/>
          <p:cNvSpPr/>
          <p:nvPr/>
        </p:nvSpPr>
        <p:spPr>
          <a:xfrm>
            <a:off x="1044346" y="4392978"/>
            <a:ext cx="9924900" cy="642600"/>
          </a:xfrm>
          <a:prstGeom prst="rect">
            <a:avLst/>
          </a:prstGeom>
          <a:gradFill>
            <a:gsLst>
              <a:gs pos="0">
                <a:srgbClr val="5F82CA"/>
              </a:gs>
              <a:gs pos="50000">
                <a:srgbClr val="3C70CA"/>
              </a:gs>
              <a:gs pos="100000">
                <a:srgbClr val="2E60B9"/>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Arial"/>
                <a:ea typeface="Arial"/>
                <a:cs typeface="Arial"/>
                <a:sym typeface="Arial"/>
              </a:rPr>
              <a:t>Hệ thống chẩn đoán</a:t>
            </a:r>
            <a:endParaRPr sz="2400" b="1">
              <a:solidFill>
                <a:schemeClr val="lt1"/>
              </a:solidFill>
              <a:latin typeface="Arial"/>
              <a:ea typeface="Arial"/>
              <a:cs typeface="Arial"/>
              <a:sym typeface="Arial"/>
            </a:endParaRPr>
          </a:p>
        </p:txBody>
      </p:sp>
      <p:grpSp>
        <p:nvGrpSpPr>
          <p:cNvPr id="134" name="Google Shape;134;p2"/>
          <p:cNvGrpSpPr/>
          <p:nvPr/>
        </p:nvGrpSpPr>
        <p:grpSpPr>
          <a:xfrm>
            <a:off x="586854" y="4264230"/>
            <a:ext cx="928710" cy="928709"/>
            <a:chOff x="2971800" y="0"/>
            <a:chExt cx="1549400" cy="1549398"/>
          </a:xfrm>
        </p:grpSpPr>
        <p:grpSp>
          <p:nvGrpSpPr>
            <p:cNvPr id="135" name="Google Shape;135;p2"/>
            <p:cNvGrpSpPr/>
            <p:nvPr/>
          </p:nvGrpSpPr>
          <p:grpSpPr>
            <a:xfrm>
              <a:off x="2971800" y="0"/>
              <a:ext cx="1549400" cy="1549398"/>
              <a:chOff x="2971800" y="0"/>
              <a:chExt cx="1549400" cy="1549398"/>
            </a:xfrm>
          </p:grpSpPr>
          <p:sp>
            <p:nvSpPr>
              <p:cNvPr id="136" name="Google Shape;136;p2"/>
              <p:cNvSpPr/>
              <p:nvPr/>
            </p:nvSpPr>
            <p:spPr>
              <a:xfrm>
                <a:off x="2971800" y="0"/>
                <a:ext cx="1549400" cy="1549398"/>
              </a:xfrm>
              <a:custGeom>
                <a:avLst/>
                <a:gdLst/>
                <a:ahLst/>
                <a:cxnLst/>
                <a:rect l="l" t="t" r="r" b="b"/>
                <a:pathLst>
                  <a:path w="5950" h="5950" extrusionOk="0">
                    <a:moveTo>
                      <a:pt x="5840" y="3106"/>
                    </a:moveTo>
                    <a:lnTo>
                      <a:pt x="5840" y="3106"/>
                    </a:lnTo>
                    <a:lnTo>
                      <a:pt x="5808" y="3091"/>
                    </a:lnTo>
                    <a:lnTo>
                      <a:pt x="5780" y="3078"/>
                    </a:lnTo>
                    <a:lnTo>
                      <a:pt x="5727" y="3058"/>
                    </a:lnTo>
                    <a:lnTo>
                      <a:pt x="5685" y="3044"/>
                    </a:lnTo>
                    <a:lnTo>
                      <a:pt x="5650" y="3034"/>
                    </a:lnTo>
                    <a:lnTo>
                      <a:pt x="5650" y="3034"/>
                    </a:lnTo>
                    <a:lnTo>
                      <a:pt x="5650" y="2976"/>
                    </a:lnTo>
                    <a:lnTo>
                      <a:pt x="5650" y="2917"/>
                    </a:lnTo>
                    <a:lnTo>
                      <a:pt x="5650" y="2917"/>
                    </a:lnTo>
                    <a:lnTo>
                      <a:pt x="5685" y="2908"/>
                    </a:lnTo>
                    <a:lnTo>
                      <a:pt x="5727" y="2894"/>
                    </a:lnTo>
                    <a:lnTo>
                      <a:pt x="5780" y="2872"/>
                    </a:lnTo>
                    <a:lnTo>
                      <a:pt x="5808" y="2859"/>
                    </a:lnTo>
                    <a:lnTo>
                      <a:pt x="5840" y="2844"/>
                    </a:lnTo>
                    <a:lnTo>
                      <a:pt x="5840" y="2844"/>
                    </a:lnTo>
                    <a:lnTo>
                      <a:pt x="5879" y="2824"/>
                    </a:lnTo>
                    <a:lnTo>
                      <a:pt x="5907" y="2808"/>
                    </a:lnTo>
                    <a:lnTo>
                      <a:pt x="5927" y="2793"/>
                    </a:lnTo>
                    <a:lnTo>
                      <a:pt x="5935" y="2786"/>
                    </a:lnTo>
                    <a:lnTo>
                      <a:pt x="5940" y="2780"/>
                    </a:lnTo>
                    <a:lnTo>
                      <a:pt x="5945" y="2773"/>
                    </a:lnTo>
                    <a:lnTo>
                      <a:pt x="5947" y="2767"/>
                    </a:lnTo>
                    <a:lnTo>
                      <a:pt x="5950" y="2760"/>
                    </a:lnTo>
                    <a:lnTo>
                      <a:pt x="5950" y="2752"/>
                    </a:lnTo>
                    <a:lnTo>
                      <a:pt x="5950" y="2735"/>
                    </a:lnTo>
                    <a:lnTo>
                      <a:pt x="5948" y="2715"/>
                    </a:lnTo>
                    <a:lnTo>
                      <a:pt x="5948" y="2715"/>
                    </a:lnTo>
                    <a:lnTo>
                      <a:pt x="5947" y="2696"/>
                    </a:lnTo>
                    <a:lnTo>
                      <a:pt x="5943" y="2679"/>
                    </a:lnTo>
                    <a:lnTo>
                      <a:pt x="5942" y="2671"/>
                    </a:lnTo>
                    <a:lnTo>
                      <a:pt x="5938" y="2664"/>
                    </a:lnTo>
                    <a:lnTo>
                      <a:pt x="5935" y="2659"/>
                    </a:lnTo>
                    <a:lnTo>
                      <a:pt x="5929" y="2653"/>
                    </a:lnTo>
                    <a:lnTo>
                      <a:pt x="5922" y="2648"/>
                    </a:lnTo>
                    <a:lnTo>
                      <a:pt x="5914" y="2643"/>
                    </a:lnTo>
                    <a:lnTo>
                      <a:pt x="5892" y="2631"/>
                    </a:lnTo>
                    <a:lnTo>
                      <a:pt x="5861" y="2620"/>
                    </a:lnTo>
                    <a:lnTo>
                      <a:pt x="5818" y="2607"/>
                    </a:lnTo>
                    <a:lnTo>
                      <a:pt x="5818" y="2607"/>
                    </a:lnTo>
                    <a:lnTo>
                      <a:pt x="5785" y="2597"/>
                    </a:lnTo>
                    <a:lnTo>
                      <a:pt x="5755" y="2590"/>
                    </a:lnTo>
                    <a:lnTo>
                      <a:pt x="5699" y="2579"/>
                    </a:lnTo>
                    <a:lnTo>
                      <a:pt x="5655" y="2572"/>
                    </a:lnTo>
                    <a:lnTo>
                      <a:pt x="5619" y="2569"/>
                    </a:lnTo>
                    <a:lnTo>
                      <a:pt x="5619" y="2569"/>
                    </a:lnTo>
                    <a:lnTo>
                      <a:pt x="5609" y="2511"/>
                    </a:lnTo>
                    <a:lnTo>
                      <a:pt x="5599" y="2453"/>
                    </a:lnTo>
                    <a:lnTo>
                      <a:pt x="5599" y="2453"/>
                    </a:lnTo>
                    <a:lnTo>
                      <a:pt x="5630" y="2439"/>
                    </a:lnTo>
                    <a:lnTo>
                      <a:pt x="5671" y="2417"/>
                    </a:lnTo>
                    <a:lnTo>
                      <a:pt x="5719" y="2387"/>
                    </a:lnTo>
                    <a:lnTo>
                      <a:pt x="5746" y="2369"/>
                    </a:lnTo>
                    <a:lnTo>
                      <a:pt x="5774" y="2349"/>
                    </a:lnTo>
                    <a:lnTo>
                      <a:pt x="5774" y="2349"/>
                    </a:lnTo>
                    <a:lnTo>
                      <a:pt x="5808" y="2323"/>
                    </a:lnTo>
                    <a:lnTo>
                      <a:pt x="5833" y="2300"/>
                    </a:lnTo>
                    <a:lnTo>
                      <a:pt x="5851" y="2284"/>
                    </a:lnTo>
                    <a:lnTo>
                      <a:pt x="5858" y="2275"/>
                    </a:lnTo>
                    <a:lnTo>
                      <a:pt x="5861" y="2267"/>
                    </a:lnTo>
                    <a:lnTo>
                      <a:pt x="5864" y="2260"/>
                    </a:lnTo>
                    <a:lnTo>
                      <a:pt x="5866" y="2254"/>
                    </a:lnTo>
                    <a:lnTo>
                      <a:pt x="5866" y="2246"/>
                    </a:lnTo>
                    <a:lnTo>
                      <a:pt x="5866" y="2239"/>
                    </a:lnTo>
                    <a:lnTo>
                      <a:pt x="5863" y="2223"/>
                    </a:lnTo>
                    <a:lnTo>
                      <a:pt x="5858" y="2203"/>
                    </a:lnTo>
                    <a:lnTo>
                      <a:pt x="5858" y="2203"/>
                    </a:lnTo>
                    <a:lnTo>
                      <a:pt x="5853" y="2183"/>
                    </a:lnTo>
                    <a:lnTo>
                      <a:pt x="5848" y="2168"/>
                    </a:lnTo>
                    <a:lnTo>
                      <a:pt x="5843" y="2162"/>
                    </a:lnTo>
                    <a:lnTo>
                      <a:pt x="5840" y="2155"/>
                    </a:lnTo>
                    <a:lnTo>
                      <a:pt x="5835" y="2150"/>
                    </a:lnTo>
                    <a:lnTo>
                      <a:pt x="5828" y="2145"/>
                    </a:lnTo>
                    <a:lnTo>
                      <a:pt x="5821" y="2140"/>
                    </a:lnTo>
                    <a:lnTo>
                      <a:pt x="5812" y="2137"/>
                    </a:lnTo>
                    <a:lnTo>
                      <a:pt x="5788" y="2130"/>
                    </a:lnTo>
                    <a:lnTo>
                      <a:pt x="5755" y="2124"/>
                    </a:lnTo>
                    <a:lnTo>
                      <a:pt x="5711" y="2119"/>
                    </a:lnTo>
                    <a:lnTo>
                      <a:pt x="5711" y="2119"/>
                    </a:lnTo>
                    <a:lnTo>
                      <a:pt x="5676" y="2115"/>
                    </a:lnTo>
                    <a:lnTo>
                      <a:pt x="5645" y="2112"/>
                    </a:lnTo>
                    <a:lnTo>
                      <a:pt x="5589" y="2110"/>
                    </a:lnTo>
                    <a:lnTo>
                      <a:pt x="5543" y="2112"/>
                    </a:lnTo>
                    <a:lnTo>
                      <a:pt x="5508" y="2115"/>
                    </a:lnTo>
                    <a:lnTo>
                      <a:pt x="5508" y="2115"/>
                    </a:lnTo>
                    <a:lnTo>
                      <a:pt x="5488" y="2061"/>
                    </a:lnTo>
                    <a:lnTo>
                      <a:pt x="5467" y="2007"/>
                    </a:lnTo>
                    <a:lnTo>
                      <a:pt x="5467" y="2007"/>
                    </a:lnTo>
                    <a:lnTo>
                      <a:pt x="5497" y="1987"/>
                    </a:lnTo>
                    <a:lnTo>
                      <a:pt x="5533" y="1957"/>
                    </a:lnTo>
                    <a:lnTo>
                      <a:pt x="5574" y="1921"/>
                    </a:lnTo>
                    <a:lnTo>
                      <a:pt x="5597" y="1898"/>
                    </a:lnTo>
                    <a:lnTo>
                      <a:pt x="5622" y="1873"/>
                    </a:lnTo>
                    <a:lnTo>
                      <a:pt x="5622" y="1873"/>
                    </a:lnTo>
                    <a:lnTo>
                      <a:pt x="5652" y="1840"/>
                    </a:lnTo>
                    <a:lnTo>
                      <a:pt x="5673" y="1815"/>
                    </a:lnTo>
                    <a:lnTo>
                      <a:pt x="5688" y="1794"/>
                    </a:lnTo>
                    <a:lnTo>
                      <a:pt x="5691" y="1786"/>
                    </a:lnTo>
                    <a:lnTo>
                      <a:pt x="5694" y="1777"/>
                    </a:lnTo>
                    <a:lnTo>
                      <a:pt x="5696" y="1769"/>
                    </a:lnTo>
                    <a:lnTo>
                      <a:pt x="5696" y="1763"/>
                    </a:lnTo>
                    <a:lnTo>
                      <a:pt x="5696" y="1756"/>
                    </a:lnTo>
                    <a:lnTo>
                      <a:pt x="5694" y="1748"/>
                    </a:lnTo>
                    <a:lnTo>
                      <a:pt x="5688" y="1733"/>
                    </a:lnTo>
                    <a:lnTo>
                      <a:pt x="5680" y="1715"/>
                    </a:lnTo>
                    <a:lnTo>
                      <a:pt x="5680" y="1715"/>
                    </a:lnTo>
                    <a:lnTo>
                      <a:pt x="5671" y="1695"/>
                    </a:lnTo>
                    <a:lnTo>
                      <a:pt x="5663" y="1682"/>
                    </a:lnTo>
                    <a:lnTo>
                      <a:pt x="5658" y="1675"/>
                    </a:lnTo>
                    <a:lnTo>
                      <a:pt x="5653" y="1670"/>
                    </a:lnTo>
                    <a:lnTo>
                      <a:pt x="5648" y="1665"/>
                    </a:lnTo>
                    <a:lnTo>
                      <a:pt x="5642" y="1662"/>
                    </a:lnTo>
                    <a:lnTo>
                      <a:pt x="5633" y="1659"/>
                    </a:lnTo>
                    <a:lnTo>
                      <a:pt x="5624" y="1657"/>
                    </a:lnTo>
                    <a:lnTo>
                      <a:pt x="5599" y="1655"/>
                    </a:lnTo>
                    <a:lnTo>
                      <a:pt x="5566" y="1654"/>
                    </a:lnTo>
                    <a:lnTo>
                      <a:pt x="5521" y="1657"/>
                    </a:lnTo>
                    <a:lnTo>
                      <a:pt x="5521" y="1657"/>
                    </a:lnTo>
                    <a:lnTo>
                      <a:pt x="5487" y="1659"/>
                    </a:lnTo>
                    <a:lnTo>
                      <a:pt x="5454" y="1662"/>
                    </a:lnTo>
                    <a:lnTo>
                      <a:pt x="5398" y="1670"/>
                    </a:lnTo>
                    <a:lnTo>
                      <a:pt x="5353" y="1680"/>
                    </a:lnTo>
                    <a:lnTo>
                      <a:pt x="5319" y="1690"/>
                    </a:lnTo>
                    <a:lnTo>
                      <a:pt x="5319" y="1690"/>
                    </a:lnTo>
                    <a:lnTo>
                      <a:pt x="5290" y="1639"/>
                    </a:lnTo>
                    <a:lnTo>
                      <a:pt x="5261" y="1589"/>
                    </a:lnTo>
                    <a:lnTo>
                      <a:pt x="5261" y="1589"/>
                    </a:lnTo>
                    <a:lnTo>
                      <a:pt x="5286" y="1563"/>
                    </a:lnTo>
                    <a:lnTo>
                      <a:pt x="5317" y="1530"/>
                    </a:lnTo>
                    <a:lnTo>
                      <a:pt x="5352" y="1486"/>
                    </a:lnTo>
                    <a:lnTo>
                      <a:pt x="5371" y="1459"/>
                    </a:lnTo>
                    <a:lnTo>
                      <a:pt x="5391" y="1429"/>
                    </a:lnTo>
                    <a:lnTo>
                      <a:pt x="5391" y="1429"/>
                    </a:lnTo>
                    <a:lnTo>
                      <a:pt x="5414" y="1393"/>
                    </a:lnTo>
                    <a:lnTo>
                      <a:pt x="5431" y="1364"/>
                    </a:lnTo>
                    <a:lnTo>
                      <a:pt x="5441" y="1340"/>
                    </a:lnTo>
                    <a:lnTo>
                      <a:pt x="5444" y="1332"/>
                    </a:lnTo>
                    <a:lnTo>
                      <a:pt x="5445" y="1322"/>
                    </a:lnTo>
                    <a:lnTo>
                      <a:pt x="5445" y="1316"/>
                    </a:lnTo>
                    <a:lnTo>
                      <a:pt x="5444" y="1307"/>
                    </a:lnTo>
                    <a:lnTo>
                      <a:pt x="5442" y="1301"/>
                    </a:lnTo>
                    <a:lnTo>
                      <a:pt x="5441" y="1294"/>
                    </a:lnTo>
                    <a:lnTo>
                      <a:pt x="5431" y="1279"/>
                    </a:lnTo>
                    <a:lnTo>
                      <a:pt x="5419" y="1263"/>
                    </a:lnTo>
                    <a:lnTo>
                      <a:pt x="5419" y="1263"/>
                    </a:lnTo>
                    <a:lnTo>
                      <a:pt x="5408" y="1246"/>
                    </a:lnTo>
                    <a:lnTo>
                      <a:pt x="5398" y="1233"/>
                    </a:lnTo>
                    <a:lnTo>
                      <a:pt x="5393" y="1228"/>
                    </a:lnTo>
                    <a:lnTo>
                      <a:pt x="5386" y="1225"/>
                    </a:lnTo>
                    <a:lnTo>
                      <a:pt x="5380" y="1222"/>
                    </a:lnTo>
                    <a:lnTo>
                      <a:pt x="5373" y="1218"/>
                    </a:lnTo>
                    <a:lnTo>
                      <a:pt x="5363" y="1218"/>
                    </a:lnTo>
                    <a:lnTo>
                      <a:pt x="5355" y="1217"/>
                    </a:lnTo>
                    <a:lnTo>
                      <a:pt x="5330" y="1218"/>
                    </a:lnTo>
                    <a:lnTo>
                      <a:pt x="5297" y="1225"/>
                    </a:lnTo>
                    <a:lnTo>
                      <a:pt x="5253" y="1235"/>
                    </a:lnTo>
                    <a:lnTo>
                      <a:pt x="5253" y="1235"/>
                    </a:lnTo>
                    <a:lnTo>
                      <a:pt x="5220" y="1243"/>
                    </a:lnTo>
                    <a:lnTo>
                      <a:pt x="5188" y="1251"/>
                    </a:lnTo>
                    <a:lnTo>
                      <a:pt x="5134" y="1270"/>
                    </a:lnTo>
                    <a:lnTo>
                      <a:pt x="5091" y="1286"/>
                    </a:lnTo>
                    <a:lnTo>
                      <a:pt x="5060" y="1303"/>
                    </a:lnTo>
                    <a:lnTo>
                      <a:pt x="5060" y="1303"/>
                    </a:lnTo>
                    <a:lnTo>
                      <a:pt x="5022" y="1256"/>
                    </a:lnTo>
                    <a:lnTo>
                      <a:pt x="4985" y="1213"/>
                    </a:lnTo>
                    <a:lnTo>
                      <a:pt x="4985" y="1213"/>
                    </a:lnTo>
                    <a:lnTo>
                      <a:pt x="5005" y="1184"/>
                    </a:lnTo>
                    <a:lnTo>
                      <a:pt x="5030" y="1144"/>
                    </a:lnTo>
                    <a:lnTo>
                      <a:pt x="5056" y="1095"/>
                    </a:lnTo>
                    <a:lnTo>
                      <a:pt x="5071" y="1065"/>
                    </a:lnTo>
                    <a:lnTo>
                      <a:pt x="5084" y="1034"/>
                    </a:lnTo>
                    <a:lnTo>
                      <a:pt x="5084" y="1034"/>
                    </a:lnTo>
                    <a:lnTo>
                      <a:pt x="5103" y="993"/>
                    </a:lnTo>
                    <a:lnTo>
                      <a:pt x="5114" y="961"/>
                    </a:lnTo>
                    <a:lnTo>
                      <a:pt x="5119" y="938"/>
                    </a:lnTo>
                    <a:lnTo>
                      <a:pt x="5121" y="928"/>
                    </a:lnTo>
                    <a:lnTo>
                      <a:pt x="5121" y="918"/>
                    </a:lnTo>
                    <a:lnTo>
                      <a:pt x="5119" y="912"/>
                    </a:lnTo>
                    <a:lnTo>
                      <a:pt x="5117" y="905"/>
                    </a:lnTo>
                    <a:lnTo>
                      <a:pt x="5114" y="899"/>
                    </a:lnTo>
                    <a:lnTo>
                      <a:pt x="5111" y="892"/>
                    </a:lnTo>
                    <a:lnTo>
                      <a:pt x="5099" y="879"/>
                    </a:lnTo>
                    <a:lnTo>
                      <a:pt x="5084" y="866"/>
                    </a:lnTo>
                    <a:lnTo>
                      <a:pt x="5084" y="866"/>
                    </a:lnTo>
                    <a:lnTo>
                      <a:pt x="5071" y="851"/>
                    </a:lnTo>
                    <a:lnTo>
                      <a:pt x="5058" y="839"/>
                    </a:lnTo>
                    <a:lnTo>
                      <a:pt x="5051" y="836"/>
                    </a:lnTo>
                    <a:lnTo>
                      <a:pt x="5045" y="833"/>
                    </a:lnTo>
                    <a:lnTo>
                      <a:pt x="5038" y="831"/>
                    </a:lnTo>
                    <a:lnTo>
                      <a:pt x="5032" y="829"/>
                    </a:lnTo>
                    <a:lnTo>
                      <a:pt x="5022" y="829"/>
                    </a:lnTo>
                    <a:lnTo>
                      <a:pt x="5012" y="831"/>
                    </a:lnTo>
                    <a:lnTo>
                      <a:pt x="4989" y="838"/>
                    </a:lnTo>
                    <a:lnTo>
                      <a:pt x="4957" y="847"/>
                    </a:lnTo>
                    <a:lnTo>
                      <a:pt x="4916" y="866"/>
                    </a:lnTo>
                    <a:lnTo>
                      <a:pt x="4916" y="866"/>
                    </a:lnTo>
                    <a:lnTo>
                      <a:pt x="4885" y="879"/>
                    </a:lnTo>
                    <a:lnTo>
                      <a:pt x="4855" y="894"/>
                    </a:lnTo>
                    <a:lnTo>
                      <a:pt x="4806" y="920"/>
                    </a:lnTo>
                    <a:lnTo>
                      <a:pt x="4766" y="945"/>
                    </a:lnTo>
                    <a:lnTo>
                      <a:pt x="4737" y="965"/>
                    </a:lnTo>
                    <a:lnTo>
                      <a:pt x="4737" y="965"/>
                    </a:lnTo>
                    <a:lnTo>
                      <a:pt x="4694" y="928"/>
                    </a:lnTo>
                    <a:lnTo>
                      <a:pt x="4647" y="890"/>
                    </a:lnTo>
                    <a:lnTo>
                      <a:pt x="4647" y="890"/>
                    </a:lnTo>
                    <a:lnTo>
                      <a:pt x="4664" y="859"/>
                    </a:lnTo>
                    <a:lnTo>
                      <a:pt x="4680" y="816"/>
                    </a:lnTo>
                    <a:lnTo>
                      <a:pt x="4699" y="762"/>
                    </a:lnTo>
                    <a:lnTo>
                      <a:pt x="4707" y="730"/>
                    </a:lnTo>
                    <a:lnTo>
                      <a:pt x="4717" y="697"/>
                    </a:lnTo>
                    <a:lnTo>
                      <a:pt x="4717" y="697"/>
                    </a:lnTo>
                    <a:lnTo>
                      <a:pt x="4725" y="653"/>
                    </a:lnTo>
                    <a:lnTo>
                      <a:pt x="4732" y="620"/>
                    </a:lnTo>
                    <a:lnTo>
                      <a:pt x="4733" y="597"/>
                    </a:lnTo>
                    <a:lnTo>
                      <a:pt x="4733" y="587"/>
                    </a:lnTo>
                    <a:lnTo>
                      <a:pt x="4732" y="577"/>
                    </a:lnTo>
                    <a:lnTo>
                      <a:pt x="4728" y="570"/>
                    </a:lnTo>
                    <a:lnTo>
                      <a:pt x="4725" y="564"/>
                    </a:lnTo>
                    <a:lnTo>
                      <a:pt x="4722" y="557"/>
                    </a:lnTo>
                    <a:lnTo>
                      <a:pt x="4717" y="552"/>
                    </a:lnTo>
                    <a:lnTo>
                      <a:pt x="4704" y="542"/>
                    </a:lnTo>
                    <a:lnTo>
                      <a:pt x="4687" y="531"/>
                    </a:lnTo>
                    <a:lnTo>
                      <a:pt x="4687" y="531"/>
                    </a:lnTo>
                    <a:lnTo>
                      <a:pt x="4671" y="519"/>
                    </a:lnTo>
                    <a:lnTo>
                      <a:pt x="4656" y="511"/>
                    </a:lnTo>
                    <a:lnTo>
                      <a:pt x="4649" y="508"/>
                    </a:lnTo>
                    <a:lnTo>
                      <a:pt x="4643" y="506"/>
                    </a:lnTo>
                    <a:lnTo>
                      <a:pt x="4634" y="505"/>
                    </a:lnTo>
                    <a:lnTo>
                      <a:pt x="4628" y="505"/>
                    </a:lnTo>
                    <a:lnTo>
                      <a:pt x="4618" y="506"/>
                    </a:lnTo>
                    <a:lnTo>
                      <a:pt x="4610" y="509"/>
                    </a:lnTo>
                    <a:lnTo>
                      <a:pt x="4586" y="519"/>
                    </a:lnTo>
                    <a:lnTo>
                      <a:pt x="4557" y="536"/>
                    </a:lnTo>
                    <a:lnTo>
                      <a:pt x="4521" y="559"/>
                    </a:lnTo>
                    <a:lnTo>
                      <a:pt x="4521" y="559"/>
                    </a:lnTo>
                    <a:lnTo>
                      <a:pt x="4491" y="579"/>
                    </a:lnTo>
                    <a:lnTo>
                      <a:pt x="4464" y="598"/>
                    </a:lnTo>
                    <a:lnTo>
                      <a:pt x="4420" y="633"/>
                    </a:lnTo>
                    <a:lnTo>
                      <a:pt x="4385" y="664"/>
                    </a:lnTo>
                    <a:lnTo>
                      <a:pt x="4361" y="691"/>
                    </a:lnTo>
                    <a:lnTo>
                      <a:pt x="4361" y="691"/>
                    </a:lnTo>
                    <a:lnTo>
                      <a:pt x="4311" y="661"/>
                    </a:lnTo>
                    <a:lnTo>
                      <a:pt x="4260" y="633"/>
                    </a:lnTo>
                    <a:lnTo>
                      <a:pt x="4260" y="633"/>
                    </a:lnTo>
                    <a:lnTo>
                      <a:pt x="4270" y="598"/>
                    </a:lnTo>
                    <a:lnTo>
                      <a:pt x="4280" y="552"/>
                    </a:lnTo>
                    <a:lnTo>
                      <a:pt x="4288" y="496"/>
                    </a:lnTo>
                    <a:lnTo>
                      <a:pt x="4291" y="463"/>
                    </a:lnTo>
                    <a:lnTo>
                      <a:pt x="4293" y="429"/>
                    </a:lnTo>
                    <a:lnTo>
                      <a:pt x="4293" y="429"/>
                    </a:lnTo>
                    <a:lnTo>
                      <a:pt x="4296" y="384"/>
                    </a:lnTo>
                    <a:lnTo>
                      <a:pt x="4295" y="351"/>
                    </a:lnTo>
                    <a:lnTo>
                      <a:pt x="4293" y="326"/>
                    </a:lnTo>
                    <a:lnTo>
                      <a:pt x="4291" y="317"/>
                    </a:lnTo>
                    <a:lnTo>
                      <a:pt x="4288" y="308"/>
                    </a:lnTo>
                    <a:lnTo>
                      <a:pt x="4285" y="302"/>
                    </a:lnTo>
                    <a:lnTo>
                      <a:pt x="4280" y="297"/>
                    </a:lnTo>
                    <a:lnTo>
                      <a:pt x="4275" y="292"/>
                    </a:lnTo>
                    <a:lnTo>
                      <a:pt x="4268" y="287"/>
                    </a:lnTo>
                    <a:lnTo>
                      <a:pt x="4255" y="279"/>
                    </a:lnTo>
                    <a:lnTo>
                      <a:pt x="4235" y="270"/>
                    </a:lnTo>
                    <a:lnTo>
                      <a:pt x="4235" y="270"/>
                    </a:lnTo>
                    <a:lnTo>
                      <a:pt x="4217" y="262"/>
                    </a:lnTo>
                    <a:lnTo>
                      <a:pt x="4202" y="256"/>
                    </a:lnTo>
                    <a:lnTo>
                      <a:pt x="4194" y="254"/>
                    </a:lnTo>
                    <a:lnTo>
                      <a:pt x="4187" y="254"/>
                    </a:lnTo>
                    <a:lnTo>
                      <a:pt x="4181" y="254"/>
                    </a:lnTo>
                    <a:lnTo>
                      <a:pt x="4173" y="256"/>
                    </a:lnTo>
                    <a:lnTo>
                      <a:pt x="4164" y="259"/>
                    </a:lnTo>
                    <a:lnTo>
                      <a:pt x="4156" y="262"/>
                    </a:lnTo>
                    <a:lnTo>
                      <a:pt x="4136" y="277"/>
                    </a:lnTo>
                    <a:lnTo>
                      <a:pt x="4110" y="298"/>
                    </a:lnTo>
                    <a:lnTo>
                      <a:pt x="4077" y="328"/>
                    </a:lnTo>
                    <a:lnTo>
                      <a:pt x="4077" y="328"/>
                    </a:lnTo>
                    <a:lnTo>
                      <a:pt x="4052" y="353"/>
                    </a:lnTo>
                    <a:lnTo>
                      <a:pt x="4029" y="376"/>
                    </a:lnTo>
                    <a:lnTo>
                      <a:pt x="3991" y="419"/>
                    </a:lnTo>
                    <a:lnTo>
                      <a:pt x="3963" y="455"/>
                    </a:lnTo>
                    <a:lnTo>
                      <a:pt x="3942" y="485"/>
                    </a:lnTo>
                    <a:lnTo>
                      <a:pt x="3942" y="485"/>
                    </a:lnTo>
                    <a:lnTo>
                      <a:pt x="3889" y="465"/>
                    </a:lnTo>
                    <a:lnTo>
                      <a:pt x="3835" y="445"/>
                    </a:lnTo>
                    <a:lnTo>
                      <a:pt x="3835" y="445"/>
                    </a:lnTo>
                    <a:lnTo>
                      <a:pt x="3838" y="411"/>
                    </a:lnTo>
                    <a:lnTo>
                      <a:pt x="3840" y="364"/>
                    </a:lnTo>
                    <a:lnTo>
                      <a:pt x="3838" y="307"/>
                    </a:lnTo>
                    <a:lnTo>
                      <a:pt x="3835" y="274"/>
                    </a:lnTo>
                    <a:lnTo>
                      <a:pt x="3831" y="239"/>
                    </a:lnTo>
                    <a:lnTo>
                      <a:pt x="3831" y="239"/>
                    </a:lnTo>
                    <a:lnTo>
                      <a:pt x="3826" y="195"/>
                    </a:lnTo>
                    <a:lnTo>
                      <a:pt x="3820" y="162"/>
                    </a:lnTo>
                    <a:lnTo>
                      <a:pt x="3813" y="138"/>
                    </a:lnTo>
                    <a:lnTo>
                      <a:pt x="3810" y="129"/>
                    </a:lnTo>
                    <a:lnTo>
                      <a:pt x="3805" y="122"/>
                    </a:lnTo>
                    <a:lnTo>
                      <a:pt x="3800" y="115"/>
                    </a:lnTo>
                    <a:lnTo>
                      <a:pt x="3795" y="110"/>
                    </a:lnTo>
                    <a:lnTo>
                      <a:pt x="3788" y="107"/>
                    </a:lnTo>
                    <a:lnTo>
                      <a:pt x="3782" y="104"/>
                    </a:lnTo>
                    <a:lnTo>
                      <a:pt x="3767" y="97"/>
                    </a:lnTo>
                    <a:lnTo>
                      <a:pt x="3747" y="92"/>
                    </a:lnTo>
                    <a:lnTo>
                      <a:pt x="3747" y="92"/>
                    </a:lnTo>
                    <a:lnTo>
                      <a:pt x="3727" y="87"/>
                    </a:lnTo>
                    <a:lnTo>
                      <a:pt x="3711" y="84"/>
                    </a:lnTo>
                    <a:lnTo>
                      <a:pt x="3704" y="84"/>
                    </a:lnTo>
                    <a:lnTo>
                      <a:pt x="3696" y="84"/>
                    </a:lnTo>
                    <a:lnTo>
                      <a:pt x="3690" y="86"/>
                    </a:lnTo>
                    <a:lnTo>
                      <a:pt x="3683" y="89"/>
                    </a:lnTo>
                    <a:lnTo>
                      <a:pt x="3675" y="92"/>
                    </a:lnTo>
                    <a:lnTo>
                      <a:pt x="3666" y="99"/>
                    </a:lnTo>
                    <a:lnTo>
                      <a:pt x="3650" y="117"/>
                    </a:lnTo>
                    <a:lnTo>
                      <a:pt x="3627" y="142"/>
                    </a:lnTo>
                    <a:lnTo>
                      <a:pt x="3601" y="176"/>
                    </a:lnTo>
                    <a:lnTo>
                      <a:pt x="3601" y="176"/>
                    </a:lnTo>
                    <a:lnTo>
                      <a:pt x="3581" y="206"/>
                    </a:lnTo>
                    <a:lnTo>
                      <a:pt x="3561" y="232"/>
                    </a:lnTo>
                    <a:lnTo>
                      <a:pt x="3531" y="282"/>
                    </a:lnTo>
                    <a:lnTo>
                      <a:pt x="3510" y="323"/>
                    </a:lnTo>
                    <a:lnTo>
                      <a:pt x="3495" y="354"/>
                    </a:lnTo>
                    <a:lnTo>
                      <a:pt x="3495" y="354"/>
                    </a:lnTo>
                    <a:lnTo>
                      <a:pt x="3439" y="345"/>
                    </a:lnTo>
                    <a:lnTo>
                      <a:pt x="3381" y="335"/>
                    </a:lnTo>
                    <a:lnTo>
                      <a:pt x="3381" y="335"/>
                    </a:lnTo>
                    <a:lnTo>
                      <a:pt x="3380" y="300"/>
                    </a:lnTo>
                    <a:lnTo>
                      <a:pt x="3373" y="254"/>
                    </a:lnTo>
                    <a:lnTo>
                      <a:pt x="3361" y="198"/>
                    </a:lnTo>
                    <a:lnTo>
                      <a:pt x="3353" y="165"/>
                    </a:lnTo>
                    <a:lnTo>
                      <a:pt x="3343" y="132"/>
                    </a:lnTo>
                    <a:lnTo>
                      <a:pt x="3343" y="132"/>
                    </a:lnTo>
                    <a:lnTo>
                      <a:pt x="3330" y="89"/>
                    </a:lnTo>
                    <a:lnTo>
                      <a:pt x="3319" y="58"/>
                    </a:lnTo>
                    <a:lnTo>
                      <a:pt x="3307" y="36"/>
                    </a:lnTo>
                    <a:lnTo>
                      <a:pt x="3302" y="28"/>
                    </a:lnTo>
                    <a:lnTo>
                      <a:pt x="3297" y="21"/>
                    </a:lnTo>
                    <a:lnTo>
                      <a:pt x="3291" y="15"/>
                    </a:lnTo>
                    <a:lnTo>
                      <a:pt x="3286" y="12"/>
                    </a:lnTo>
                    <a:lnTo>
                      <a:pt x="3279" y="8"/>
                    </a:lnTo>
                    <a:lnTo>
                      <a:pt x="3271" y="7"/>
                    </a:lnTo>
                    <a:lnTo>
                      <a:pt x="3254" y="3"/>
                    </a:lnTo>
                    <a:lnTo>
                      <a:pt x="3235" y="2"/>
                    </a:lnTo>
                    <a:lnTo>
                      <a:pt x="3235" y="2"/>
                    </a:lnTo>
                    <a:lnTo>
                      <a:pt x="3215" y="0"/>
                    </a:lnTo>
                    <a:lnTo>
                      <a:pt x="3198" y="0"/>
                    </a:lnTo>
                    <a:lnTo>
                      <a:pt x="3190" y="2"/>
                    </a:lnTo>
                    <a:lnTo>
                      <a:pt x="3183" y="3"/>
                    </a:lnTo>
                    <a:lnTo>
                      <a:pt x="3177" y="5"/>
                    </a:lnTo>
                    <a:lnTo>
                      <a:pt x="3170" y="10"/>
                    </a:lnTo>
                    <a:lnTo>
                      <a:pt x="3164" y="15"/>
                    </a:lnTo>
                    <a:lnTo>
                      <a:pt x="3157" y="23"/>
                    </a:lnTo>
                    <a:lnTo>
                      <a:pt x="3142" y="43"/>
                    </a:lnTo>
                    <a:lnTo>
                      <a:pt x="3126" y="71"/>
                    </a:lnTo>
                    <a:lnTo>
                      <a:pt x="3106" y="110"/>
                    </a:lnTo>
                    <a:lnTo>
                      <a:pt x="3106" y="110"/>
                    </a:lnTo>
                    <a:lnTo>
                      <a:pt x="3089" y="142"/>
                    </a:lnTo>
                    <a:lnTo>
                      <a:pt x="3076" y="171"/>
                    </a:lnTo>
                    <a:lnTo>
                      <a:pt x="3055" y="226"/>
                    </a:lnTo>
                    <a:lnTo>
                      <a:pt x="3042" y="270"/>
                    </a:lnTo>
                    <a:lnTo>
                      <a:pt x="3032" y="305"/>
                    </a:lnTo>
                    <a:lnTo>
                      <a:pt x="3032" y="305"/>
                    </a:lnTo>
                    <a:lnTo>
                      <a:pt x="2974" y="303"/>
                    </a:lnTo>
                    <a:lnTo>
                      <a:pt x="2916" y="305"/>
                    </a:lnTo>
                    <a:lnTo>
                      <a:pt x="2916" y="305"/>
                    </a:lnTo>
                    <a:lnTo>
                      <a:pt x="2908" y="270"/>
                    </a:lnTo>
                    <a:lnTo>
                      <a:pt x="2893" y="226"/>
                    </a:lnTo>
                    <a:lnTo>
                      <a:pt x="2872" y="171"/>
                    </a:lnTo>
                    <a:lnTo>
                      <a:pt x="2859" y="142"/>
                    </a:lnTo>
                    <a:lnTo>
                      <a:pt x="2844" y="110"/>
                    </a:lnTo>
                    <a:lnTo>
                      <a:pt x="2844" y="110"/>
                    </a:lnTo>
                    <a:lnTo>
                      <a:pt x="2824" y="71"/>
                    </a:lnTo>
                    <a:lnTo>
                      <a:pt x="2806" y="43"/>
                    </a:lnTo>
                    <a:lnTo>
                      <a:pt x="2793" y="23"/>
                    </a:lnTo>
                    <a:lnTo>
                      <a:pt x="2786" y="15"/>
                    </a:lnTo>
                    <a:lnTo>
                      <a:pt x="2779" y="10"/>
                    </a:lnTo>
                    <a:lnTo>
                      <a:pt x="2773" y="5"/>
                    </a:lnTo>
                    <a:lnTo>
                      <a:pt x="2766" y="3"/>
                    </a:lnTo>
                    <a:lnTo>
                      <a:pt x="2758" y="2"/>
                    </a:lnTo>
                    <a:lnTo>
                      <a:pt x="2751" y="0"/>
                    </a:lnTo>
                    <a:lnTo>
                      <a:pt x="2735" y="0"/>
                    </a:lnTo>
                    <a:lnTo>
                      <a:pt x="2715" y="2"/>
                    </a:lnTo>
                    <a:lnTo>
                      <a:pt x="2715" y="2"/>
                    </a:lnTo>
                    <a:lnTo>
                      <a:pt x="2694" y="3"/>
                    </a:lnTo>
                    <a:lnTo>
                      <a:pt x="2677" y="7"/>
                    </a:lnTo>
                    <a:lnTo>
                      <a:pt x="2671" y="8"/>
                    </a:lnTo>
                    <a:lnTo>
                      <a:pt x="2664" y="12"/>
                    </a:lnTo>
                    <a:lnTo>
                      <a:pt x="2657" y="15"/>
                    </a:lnTo>
                    <a:lnTo>
                      <a:pt x="2652" y="21"/>
                    </a:lnTo>
                    <a:lnTo>
                      <a:pt x="2648" y="28"/>
                    </a:lnTo>
                    <a:lnTo>
                      <a:pt x="2641" y="36"/>
                    </a:lnTo>
                    <a:lnTo>
                      <a:pt x="2631" y="58"/>
                    </a:lnTo>
                    <a:lnTo>
                      <a:pt x="2620" y="89"/>
                    </a:lnTo>
                    <a:lnTo>
                      <a:pt x="2606" y="132"/>
                    </a:lnTo>
                    <a:lnTo>
                      <a:pt x="2606" y="132"/>
                    </a:lnTo>
                    <a:lnTo>
                      <a:pt x="2596" y="165"/>
                    </a:lnTo>
                    <a:lnTo>
                      <a:pt x="2588" y="198"/>
                    </a:lnTo>
                    <a:lnTo>
                      <a:pt x="2577" y="254"/>
                    </a:lnTo>
                    <a:lnTo>
                      <a:pt x="2570" y="300"/>
                    </a:lnTo>
                    <a:lnTo>
                      <a:pt x="2567" y="335"/>
                    </a:lnTo>
                    <a:lnTo>
                      <a:pt x="2567" y="335"/>
                    </a:lnTo>
                    <a:lnTo>
                      <a:pt x="2511" y="345"/>
                    </a:lnTo>
                    <a:lnTo>
                      <a:pt x="2455" y="354"/>
                    </a:lnTo>
                    <a:lnTo>
                      <a:pt x="2455" y="354"/>
                    </a:lnTo>
                    <a:lnTo>
                      <a:pt x="2440" y="323"/>
                    </a:lnTo>
                    <a:lnTo>
                      <a:pt x="2417" y="282"/>
                    </a:lnTo>
                    <a:lnTo>
                      <a:pt x="2387" y="232"/>
                    </a:lnTo>
                    <a:lnTo>
                      <a:pt x="2369" y="206"/>
                    </a:lnTo>
                    <a:lnTo>
                      <a:pt x="2347" y="176"/>
                    </a:lnTo>
                    <a:lnTo>
                      <a:pt x="2347" y="176"/>
                    </a:lnTo>
                    <a:lnTo>
                      <a:pt x="2321" y="142"/>
                    </a:lnTo>
                    <a:lnTo>
                      <a:pt x="2300" y="117"/>
                    </a:lnTo>
                    <a:lnTo>
                      <a:pt x="2282" y="99"/>
                    </a:lnTo>
                    <a:lnTo>
                      <a:pt x="2275" y="92"/>
                    </a:lnTo>
                    <a:lnTo>
                      <a:pt x="2267" y="89"/>
                    </a:lnTo>
                    <a:lnTo>
                      <a:pt x="2260" y="86"/>
                    </a:lnTo>
                    <a:lnTo>
                      <a:pt x="2252" y="84"/>
                    </a:lnTo>
                    <a:lnTo>
                      <a:pt x="2245" y="84"/>
                    </a:lnTo>
                    <a:lnTo>
                      <a:pt x="2239" y="84"/>
                    </a:lnTo>
                    <a:lnTo>
                      <a:pt x="2222" y="87"/>
                    </a:lnTo>
                    <a:lnTo>
                      <a:pt x="2202" y="92"/>
                    </a:lnTo>
                    <a:lnTo>
                      <a:pt x="2202" y="92"/>
                    </a:lnTo>
                    <a:lnTo>
                      <a:pt x="2183" y="97"/>
                    </a:lnTo>
                    <a:lnTo>
                      <a:pt x="2166" y="104"/>
                    </a:lnTo>
                    <a:lnTo>
                      <a:pt x="2160" y="107"/>
                    </a:lnTo>
                    <a:lnTo>
                      <a:pt x="2155" y="110"/>
                    </a:lnTo>
                    <a:lnTo>
                      <a:pt x="2148" y="115"/>
                    </a:lnTo>
                    <a:lnTo>
                      <a:pt x="2145" y="122"/>
                    </a:lnTo>
                    <a:lnTo>
                      <a:pt x="2140" y="129"/>
                    </a:lnTo>
                    <a:lnTo>
                      <a:pt x="2136" y="138"/>
                    </a:lnTo>
                    <a:lnTo>
                      <a:pt x="2130" y="162"/>
                    </a:lnTo>
                    <a:lnTo>
                      <a:pt x="2123" y="195"/>
                    </a:lnTo>
                    <a:lnTo>
                      <a:pt x="2118" y="239"/>
                    </a:lnTo>
                    <a:lnTo>
                      <a:pt x="2118" y="239"/>
                    </a:lnTo>
                    <a:lnTo>
                      <a:pt x="2113" y="274"/>
                    </a:lnTo>
                    <a:lnTo>
                      <a:pt x="2112" y="307"/>
                    </a:lnTo>
                    <a:lnTo>
                      <a:pt x="2110" y="364"/>
                    </a:lnTo>
                    <a:lnTo>
                      <a:pt x="2112" y="411"/>
                    </a:lnTo>
                    <a:lnTo>
                      <a:pt x="2115" y="447"/>
                    </a:lnTo>
                    <a:lnTo>
                      <a:pt x="2115" y="447"/>
                    </a:lnTo>
                    <a:lnTo>
                      <a:pt x="2061" y="465"/>
                    </a:lnTo>
                    <a:lnTo>
                      <a:pt x="2008" y="486"/>
                    </a:lnTo>
                    <a:lnTo>
                      <a:pt x="2008" y="486"/>
                    </a:lnTo>
                    <a:lnTo>
                      <a:pt x="1986" y="457"/>
                    </a:lnTo>
                    <a:lnTo>
                      <a:pt x="1958" y="419"/>
                    </a:lnTo>
                    <a:lnTo>
                      <a:pt x="1920" y="376"/>
                    </a:lnTo>
                    <a:lnTo>
                      <a:pt x="1897" y="353"/>
                    </a:lnTo>
                    <a:lnTo>
                      <a:pt x="1871" y="328"/>
                    </a:lnTo>
                    <a:lnTo>
                      <a:pt x="1871" y="328"/>
                    </a:lnTo>
                    <a:lnTo>
                      <a:pt x="1840" y="298"/>
                    </a:lnTo>
                    <a:lnTo>
                      <a:pt x="1813" y="277"/>
                    </a:lnTo>
                    <a:lnTo>
                      <a:pt x="1793" y="262"/>
                    </a:lnTo>
                    <a:lnTo>
                      <a:pt x="1784" y="259"/>
                    </a:lnTo>
                    <a:lnTo>
                      <a:pt x="1775" y="256"/>
                    </a:lnTo>
                    <a:lnTo>
                      <a:pt x="1769" y="254"/>
                    </a:lnTo>
                    <a:lnTo>
                      <a:pt x="1762" y="254"/>
                    </a:lnTo>
                    <a:lnTo>
                      <a:pt x="1754" y="254"/>
                    </a:lnTo>
                    <a:lnTo>
                      <a:pt x="1747" y="256"/>
                    </a:lnTo>
                    <a:lnTo>
                      <a:pt x="1731" y="262"/>
                    </a:lnTo>
                    <a:lnTo>
                      <a:pt x="1713" y="270"/>
                    </a:lnTo>
                    <a:lnTo>
                      <a:pt x="1713" y="270"/>
                    </a:lnTo>
                    <a:lnTo>
                      <a:pt x="1695" y="279"/>
                    </a:lnTo>
                    <a:lnTo>
                      <a:pt x="1680" y="287"/>
                    </a:lnTo>
                    <a:lnTo>
                      <a:pt x="1675" y="292"/>
                    </a:lnTo>
                    <a:lnTo>
                      <a:pt x="1670" y="297"/>
                    </a:lnTo>
                    <a:lnTo>
                      <a:pt x="1665" y="302"/>
                    </a:lnTo>
                    <a:lnTo>
                      <a:pt x="1662" y="308"/>
                    </a:lnTo>
                    <a:lnTo>
                      <a:pt x="1658" y="317"/>
                    </a:lnTo>
                    <a:lnTo>
                      <a:pt x="1657" y="326"/>
                    </a:lnTo>
                    <a:lnTo>
                      <a:pt x="1653" y="351"/>
                    </a:lnTo>
                    <a:lnTo>
                      <a:pt x="1653" y="384"/>
                    </a:lnTo>
                    <a:lnTo>
                      <a:pt x="1655" y="429"/>
                    </a:lnTo>
                    <a:lnTo>
                      <a:pt x="1655" y="429"/>
                    </a:lnTo>
                    <a:lnTo>
                      <a:pt x="1658" y="465"/>
                    </a:lnTo>
                    <a:lnTo>
                      <a:pt x="1662" y="498"/>
                    </a:lnTo>
                    <a:lnTo>
                      <a:pt x="1670" y="554"/>
                    </a:lnTo>
                    <a:lnTo>
                      <a:pt x="1680" y="600"/>
                    </a:lnTo>
                    <a:lnTo>
                      <a:pt x="1690" y="635"/>
                    </a:lnTo>
                    <a:lnTo>
                      <a:pt x="1690" y="635"/>
                    </a:lnTo>
                    <a:lnTo>
                      <a:pt x="1639" y="663"/>
                    </a:lnTo>
                    <a:lnTo>
                      <a:pt x="1591" y="692"/>
                    </a:lnTo>
                    <a:lnTo>
                      <a:pt x="1591" y="692"/>
                    </a:lnTo>
                    <a:lnTo>
                      <a:pt x="1564" y="666"/>
                    </a:lnTo>
                    <a:lnTo>
                      <a:pt x="1530" y="635"/>
                    </a:lnTo>
                    <a:lnTo>
                      <a:pt x="1485" y="598"/>
                    </a:lnTo>
                    <a:lnTo>
                      <a:pt x="1459" y="580"/>
                    </a:lnTo>
                    <a:lnTo>
                      <a:pt x="1429" y="559"/>
                    </a:lnTo>
                    <a:lnTo>
                      <a:pt x="1429" y="559"/>
                    </a:lnTo>
                    <a:lnTo>
                      <a:pt x="1391" y="536"/>
                    </a:lnTo>
                    <a:lnTo>
                      <a:pt x="1363" y="519"/>
                    </a:lnTo>
                    <a:lnTo>
                      <a:pt x="1340" y="509"/>
                    </a:lnTo>
                    <a:lnTo>
                      <a:pt x="1330" y="506"/>
                    </a:lnTo>
                    <a:lnTo>
                      <a:pt x="1322" y="505"/>
                    </a:lnTo>
                    <a:lnTo>
                      <a:pt x="1314" y="505"/>
                    </a:lnTo>
                    <a:lnTo>
                      <a:pt x="1307" y="506"/>
                    </a:lnTo>
                    <a:lnTo>
                      <a:pt x="1301" y="508"/>
                    </a:lnTo>
                    <a:lnTo>
                      <a:pt x="1294" y="511"/>
                    </a:lnTo>
                    <a:lnTo>
                      <a:pt x="1279" y="519"/>
                    </a:lnTo>
                    <a:lnTo>
                      <a:pt x="1263" y="531"/>
                    </a:lnTo>
                    <a:lnTo>
                      <a:pt x="1263" y="531"/>
                    </a:lnTo>
                    <a:lnTo>
                      <a:pt x="1246" y="542"/>
                    </a:lnTo>
                    <a:lnTo>
                      <a:pt x="1233" y="552"/>
                    </a:lnTo>
                    <a:lnTo>
                      <a:pt x="1228" y="557"/>
                    </a:lnTo>
                    <a:lnTo>
                      <a:pt x="1223" y="564"/>
                    </a:lnTo>
                    <a:lnTo>
                      <a:pt x="1220" y="570"/>
                    </a:lnTo>
                    <a:lnTo>
                      <a:pt x="1218" y="577"/>
                    </a:lnTo>
                    <a:lnTo>
                      <a:pt x="1216" y="587"/>
                    </a:lnTo>
                    <a:lnTo>
                      <a:pt x="1216" y="595"/>
                    </a:lnTo>
                    <a:lnTo>
                      <a:pt x="1218" y="620"/>
                    </a:lnTo>
                    <a:lnTo>
                      <a:pt x="1223" y="653"/>
                    </a:lnTo>
                    <a:lnTo>
                      <a:pt x="1233" y="697"/>
                    </a:lnTo>
                    <a:lnTo>
                      <a:pt x="1233" y="697"/>
                    </a:lnTo>
                    <a:lnTo>
                      <a:pt x="1241" y="732"/>
                    </a:lnTo>
                    <a:lnTo>
                      <a:pt x="1251" y="763"/>
                    </a:lnTo>
                    <a:lnTo>
                      <a:pt x="1269" y="818"/>
                    </a:lnTo>
                    <a:lnTo>
                      <a:pt x="1287" y="861"/>
                    </a:lnTo>
                    <a:lnTo>
                      <a:pt x="1302" y="894"/>
                    </a:lnTo>
                    <a:lnTo>
                      <a:pt x="1302" y="894"/>
                    </a:lnTo>
                    <a:lnTo>
                      <a:pt x="1258" y="930"/>
                    </a:lnTo>
                    <a:lnTo>
                      <a:pt x="1213" y="966"/>
                    </a:lnTo>
                    <a:lnTo>
                      <a:pt x="1213" y="966"/>
                    </a:lnTo>
                    <a:lnTo>
                      <a:pt x="1185" y="946"/>
                    </a:lnTo>
                    <a:lnTo>
                      <a:pt x="1146" y="922"/>
                    </a:lnTo>
                    <a:lnTo>
                      <a:pt x="1094" y="894"/>
                    </a:lnTo>
                    <a:lnTo>
                      <a:pt x="1065" y="879"/>
                    </a:lnTo>
                    <a:lnTo>
                      <a:pt x="1033" y="866"/>
                    </a:lnTo>
                    <a:lnTo>
                      <a:pt x="1033" y="866"/>
                    </a:lnTo>
                    <a:lnTo>
                      <a:pt x="992" y="847"/>
                    </a:lnTo>
                    <a:lnTo>
                      <a:pt x="961" y="838"/>
                    </a:lnTo>
                    <a:lnTo>
                      <a:pt x="936" y="831"/>
                    </a:lnTo>
                    <a:lnTo>
                      <a:pt x="926" y="829"/>
                    </a:lnTo>
                    <a:lnTo>
                      <a:pt x="918" y="829"/>
                    </a:lnTo>
                    <a:lnTo>
                      <a:pt x="910" y="831"/>
                    </a:lnTo>
                    <a:lnTo>
                      <a:pt x="903" y="833"/>
                    </a:lnTo>
                    <a:lnTo>
                      <a:pt x="897" y="836"/>
                    </a:lnTo>
                    <a:lnTo>
                      <a:pt x="892" y="839"/>
                    </a:lnTo>
                    <a:lnTo>
                      <a:pt x="878" y="851"/>
                    </a:lnTo>
                    <a:lnTo>
                      <a:pt x="864" y="866"/>
                    </a:lnTo>
                    <a:lnTo>
                      <a:pt x="864" y="866"/>
                    </a:lnTo>
                    <a:lnTo>
                      <a:pt x="850" y="879"/>
                    </a:lnTo>
                    <a:lnTo>
                      <a:pt x="839" y="892"/>
                    </a:lnTo>
                    <a:lnTo>
                      <a:pt x="834" y="899"/>
                    </a:lnTo>
                    <a:lnTo>
                      <a:pt x="832" y="905"/>
                    </a:lnTo>
                    <a:lnTo>
                      <a:pt x="829" y="912"/>
                    </a:lnTo>
                    <a:lnTo>
                      <a:pt x="829" y="918"/>
                    </a:lnTo>
                    <a:lnTo>
                      <a:pt x="829" y="928"/>
                    </a:lnTo>
                    <a:lnTo>
                      <a:pt x="829" y="938"/>
                    </a:lnTo>
                    <a:lnTo>
                      <a:pt x="836" y="961"/>
                    </a:lnTo>
                    <a:lnTo>
                      <a:pt x="847" y="993"/>
                    </a:lnTo>
                    <a:lnTo>
                      <a:pt x="864" y="1034"/>
                    </a:lnTo>
                    <a:lnTo>
                      <a:pt x="864" y="1034"/>
                    </a:lnTo>
                    <a:lnTo>
                      <a:pt x="878" y="1067"/>
                    </a:lnTo>
                    <a:lnTo>
                      <a:pt x="893" y="1095"/>
                    </a:lnTo>
                    <a:lnTo>
                      <a:pt x="920" y="1146"/>
                    </a:lnTo>
                    <a:lnTo>
                      <a:pt x="944" y="1185"/>
                    </a:lnTo>
                    <a:lnTo>
                      <a:pt x="966" y="1215"/>
                    </a:lnTo>
                    <a:lnTo>
                      <a:pt x="966" y="1215"/>
                    </a:lnTo>
                    <a:lnTo>
                      <a:pt x="928" y="1258"/>
                    </a:lnTo>
                    <a:lnTo>
                      <a:pt x="892" y="1303"/>
                    </a:lnTo>
                    <a:lnTo>
                      <a:pt x="892" y="1303"/>
                    </a:lnTo>
                    <a:lnTo>
                      <a:pt x="859" y="1288"/>
                    </a:lnTo>
                    <a:lnTo>
                      <a:pt x="816" y="1270"/>
                    </a:lnTo>
                    <a:lnTo>
                      <a:pt x="761" y="1251"/>
                    </a:lnTo>
                    <a:lnTo>
                      <a:pt x="730" y="1243"/>
                    </a:lnTo>
                    <a:lnTo>
                      <a:pt x="695" y="1235"/>
                    </a:lnTo>
                    <a:lnTo>
                      <a:pt x="695" y="1235"/>
                    </a:lnTo>
                    <a:lnTo>
                      <a:pt x="653" y="1225"/>
                    </a:lnTo>
                    <a:lnTo>
                      <a:pt x="620" y="1218"/>
                    </a:lnTo>
                    <a:lnTo>
                      <a:pt x="595" y="1217"/>
                    </a:lnTo>
                    <a:lnTo>
                      <a:pt x="585" y="1218"/>
                    </a:lnTo>
                    <a:lnTo>
                      <a:pt x="577" y="1218"/>
                    </a:lnTo>
                    <a:lnTo>
                      <a:pt x="570" y="1222"/>
                    </a:lnTo>
                    <a:lnTo>
                      <a:pt x="564" y="1225"/>
                    </a:lnTo>
                    <a:lnTo>
                      <a:pt x="557" y="1228"/>
                    </a:lnTo>
                    <a:lnTo>
                      <a:pt x="552" y="1233"/>
                    </a:lnTo>
                    <a:lnTo>
                      <a:pt x="540" y="1246"/>
                    </a:lnTo>
                    <a:lnTo>
                      <a:pt x="529" y="1263"/>
                    </a:lnTo>
                    <a:lnTo>
                      <a:pt x="529" y="1263"/>
                    </a:lnTo>
                    <a:lnTo>
                      <a:pt x="517" y="1279"/>
                    </a:lnTo>
                    <a:lnTo>
                      <a:pt x="509" y="1294"/>
                    </a:lnTo>
                    <a:lnTo>
                      <a:pt x="506" y="1301"/>
                    </a:lnTo>
                    <a:lnTo>
                      <a:pt x="504" y="1307"/>
                    </a:lnTo>
                    <a:lnTo>
                      <a:pt x="504" y="1316"/>
                    </a:lnTo>
                    <a:lnTo>
                      <a:pt x="504" y="1322"/>
                    </a:lnTo>
                    <a:lnTo>
                      <a:pt x="506" y="1332"/>
                    </a:lnTo>
                    <a:lnTo>
                      <a:pt x="509" y="1340"/>
                    </a:lnTo>
                    <a:lnTo>
                      <a:pt x="519" y="1364"/>
                    </a:lnTo>
                    <a:lnTo>
                      <a:pt x="535" y="1393"/>
                    </a:lnTo>
                    <a:lnTo>
                      <a:pt x="559" y="1429"/>
                    </a:lnTo>
                    <a:lnTo>
                      <a:pt x="559" y="1429"/>
                    </a:lnTo>
                    <a:lnTo>
                      <a:pt x="578" y="1459"/>
                    </a:lnTo>
                    <a:lnTo>
                      <a:pt x="598" y="1486"/>
                    </a:lnTo>
                    <a:lnTo>
                      <a:pt x="633" y="1530"/>
                    </a:lnTo>
                    <a:lnTo>
                      <a:pt x="664" y="1565"/>
                    </a:lnTo>
                    <a:lnTo>
                      <a:pt x="690" y="1589"/>
                    </a:lnTo>
                    <a:lnTo>
                      <a:pt x="690" y="1589"/>
                    </a:lnTo>
                    <a:lnTo>
                      <a:pt x="661" y="1639"/>
                    </a:lnTo>
                    <a:lnTo>
                      <a:pt x="633" y="1690"/>
                    </a:lnTo>
                    <a:lnTo>
                      <a:pt x="633" y="1690"/>
                    </a:lnTo>
                    <a:lnTo>
                      <a:pt x="598" y="1680"/>
                    </a:lnTo>
                    <a:lnTo>
                      <a:pt x="552" y="1670"/>
                    </a:lnTo>
                    <a:lnTo>
                      <a:pt x="496" y="1662"/>
                    </a:lnTo>
                    <a:lnTo>
                      <a:pt x="463" y="1659"/>
                    </a:lnTo>
                    <a:lnTo>
                      <a:pt x="428" y="1657"/>
                    </a:lnTo>
                    <a:lnTo>
                      <a:pt x="428" y="1657"/>
                    </a:lnTo>
                    <a:lnTo>
                      <a:pt x="384" y="1654"/>
                    </a:lnTo>
                    <a:lnTo>
                      <a:pt x="351" y="1655"/>
                    </a:lnTo>
                    <a:lnTo>
                      <a:pt x="326" y="1657"/>
                    </a:lnTo>
                    <a:lnTo>
                      <a:pt x="316" y="1659"/>
                    </a:lnTo>
                    <a:lnTo>
                      <a:pt x="308" y="1662"/>
                    </a:lnTo>
                    <a:lnTo>
                      <a:pt x="301" y="1665"/>
                    </a:lnTo>
                    <a:lnTo>
                      <a:pt x="295" y="1670"/>
                    </a:lnTo>
                    <a:lnTo>
                      <a:pt x="290" y="1675"/>
                    </a:lnTo>
                    <a:lnTo>
                      <a:pt x="287" y="1682"/>
                    </a:lnTo>
                    <a:lnTo>
                      <a:pt x="278" y="1695"/>
                    </a:lnTo>
                    <a:lnTo>
                      <a:pt x="270" y="1715"/>
                    </a:lnTo>
                    <a:lnTo>
                      <a:pt x="270" y="1715"/>
                    </a:lnTo>
                    <a:lnTo>
                      <a:pt x="260" y="1733"/>
                    </a:lnTo>
                    <a:lnTo>
                      <a:pt x="255" y="1748"/>
                    </a:lnTo>
                    <a:lnTo>
                      <a:pt x="254" y="1756"/>
                    </a:lnTo>
                    <a:lnTo>
                      <a:pt x="252" y="1763"/>
                    </a:lnTo>
                    <a:lnTo>
                      <a:pt x="254" y="1769"/>
                    </a:lnTo>
                    <a:lnTo>
                      <a:pt x="255" y="1777"/>
                    </a:lnTo>
                    <a:lnTo>
                      <a:pt x="257" y="1786"/>
                    </a:lnTo>
                    <a:lnTo>
                      <a:pt x="262" y="1794"/>
                    </a:lnTo>
                    <a:lnTo>
                      <a:pt x="277" y="1815"/>
                    </a:lnTo>
                    <a:lnTo>
                      <a:pt x="298" y="1840"/>
                    </a:lnTo>
                    <a:lnTo>
                      <a:pt x="328" y="1873"/>
                    </a:lnTo>
                    <a:lnTo>
                      <a:pt x="328" y="1873"/>
                    </a:lnTo>
                    <a:lnTo>
                      <a:pt x="351" y="1898"/>
                    </a:lnTo>
                    <a:lnTo>
                      <a:pt x="376" y="1921"/>
                    </a:lnTo>
                    <a:lnTo>
                      <a:pt x="418" y="1959"/>
                    </a:lnTo>
                    <a:lnTo>
                      <a:pt x="455" y="1987"/>
                    </a:lnTo>
                    <a:lnTo>
                      <a:pt x="484" y="2008"/>
                    </a:lnTo>
                    <a:lnTo>
                      <a:pt x="484" y="2008"/>
                    </a:lnTo>
                    <a:lnTo>
                      <a:pt x="465" y="2061"/>
                    </a:lnTo>
                    <a:lnTo>
                      <a:pt x="445" y="2115"/>
                    </a:lnTo>
                    <a:lnTo>
                      <a:pt x="445" y="2115"/>
                    </a:lnTo>
                    <a:lnTo>
                      <a:pt x="410" y="2112"/>
                    </a:lnTo>
                    <a:lnTo>
                      <a:pt x="362" y="2110"/>
                    </a:lnTo>
                    <a:lnTo>
                      <a:pt x="306" y="2112"/>
                    </a:lnTo>
                    <a:lnTo>
                      <a:pt x="273" y="2115"/>
                    </a:lnTo>
                    <a:lnTo>
                      <a:pt x="237" y="2119"/>
                    </a:lnTo>
                    <a:lnTo>
                      <a:pt x="237" y="2119"/>
                    </a:lnTo>
                    <a:lnTo>
                      <a:pt x="194" y="2124"/>
                    </a:lnTo>
                    <a:lnTo>
                      <a:pt x="161" y="2130"/>
                    </a:lnTo>
                    <a:lnTo>
                      <a:pt x="136" y="2137"/>
                    </a:lnTo>
                    <a:lnTo>
                      <a:pt x="128" y="2140"/>
                    </a:lnTo>
                    <a:lnTo>
                      <a:pt x="120" y="2145"/>
                    </a:lnTo>
                    <a:lnTo>
                      <a:pt x="115" y="2150"/>
                    </a:lnTo>
                    <a:lnTo>
                      <a:pt x="110" y="2155"/>
                    </a:lnTo>
                    <a:lnTo>
                      <a:pt x="105" y="2162"/>
                    </a:lnTo>
                    <a:lnTo>
                      <a:pt x="102" y="2168"/>
                    </a:lnTo>
                    <a:lnTo>
                      <a:pt x="97" y="2183"/>
                    </a:lnTo>
                    <a:lnTo>
                      <a:pt x="92" y="2203"/>
                    </a:lnTo>
                    <a:lnTo>
                      <a:pt x="92" y="2203"/>
                    </a:lnTo>
                    <a:lnTo>
                      <a:pt x="85" y="2223"/>
                    </a:lnTo>
                    <a:lnTo>
                      <a:pt x="84" y="2239"/>
                    </a:lnTo>
                    <a:lnTo>
                      <a:pt x="82" y="2246"/>
                    </a:lnTo>
                    <a:lnTo>
                      <a:pt x="84" y="2254"/>
                    </a:lnTo>
                    <a:lnTo>
                      <a:pt x="85" y="2260"/>
                    </a:lnTo>
                    <a:lnTo>
                      <a:pt x="87" y="2267"/>
                    </a:lnTo>
                    <a:lnTo>
                      <a:pt x="92" y="2275"/>
                    </a:lnTo>
                    <a:lnTo>
                      <a:pt x="99" y="2284"/>
                    </a:lnTo>
                    <a:lnTo>
                      <a:pt x="115" y="2300"/>
                    </a:lnTo>
                    <a:lnTo>
                      <a:pt x="141" y="2323"/>
                    </a:lnTo>
                    <a:lnTo>
                      <a:pt x="176" y="2349"/>
                    </a:lnTo>
                    <a:lnTo>
                      <a:pt x="176" y="2349"/>
                    </a:lnTo>
                    <a:lnTo>
                      <a:pt x="204" y="2369"/>
                    </a:lnTo>
                    <a:lnTo>
                      <a:pt x="232" y="2389"/>
                    </a:lnTo>
                    <a:lnTo>
                      <a:pt x="280" y="2419"/>
                    </a:lnTo>
                    <a:lnTo>
                      <a:pt x="321" y="2440"/>
                    </a:lnTo>
                    <a:lnTo>
                      <a:pt x="354" y="2455"/>
                    </a:lnTo>
                    <a:lnTo>
                      <a:pt x="354" y="2455"/>
                    </a:lnTo>
                    <a:lnTo>
                      <a:pt x="343" y="2511"/>
                    </a:lnTo>
                    <a:lnTo>
                      <a:pt x="333" y="2569"/>
                    </a:lnTo>
                    <a:lnTo>
                      <a:pt x="333" y="2569"/>
                    </a:lnTo>
                    <a:lnTo>
                      <a:pt x="298" y="2572"/>
                    </a:lnTo>
                    <a:lnTo>
                      <a:pt x="252" y="2579"/>
                    </a:lnTo>
                    <a:lnTo>
                      <a:pt x="196" y="2589"/>
                    </a:lnTo>
                    <a:lnTo>
                      <a:pt x="165" y="2597"/>
                    </a:lnTo>
                    <a:lnTo>
                      <a:pt x="130" y="2607"/>
                    </a:lnTo>
                    <a:lnTo>
                      <a:pt x="130" y="2607"/>
                    </a:lnTo>
                    <a:lnTo>
                      <a:pt x="89" y="2620"/>
                    </a:lnTo>
                    <a:lnTo>
                      <a:pt x="57" y="2631"/>
                    </a:lnTo>
                    <a:lnTo>
                      <a:pt x="34" y="2643"/>
                    </a:lnTo>
                    <a:lnTo>
                      <a:pt x="26" y="2648"/>
                    </a:lnTo>
                    <a:lnTo>
                      <a:pt x="19" y="2653"/>
                    </a:lnTo>
                    <a:lnTo>
                      <a:pt x="14" y="2659"/>
                    </a:lnTo>
                    <a:lnTo>
                      <a:pt x="11" y="2664"/>
                    </a:lnTo>
                    <a:lnTo>
                      <a:pt x="8" y="2671"/>
                    </a:lnTo>
                    <a:lnTo>
                      <a:pt x="5" y="2679"/>
                    </a:lnTo>
                    <a:lnTo>
                      <a:pt x="3" y="2696"/>
                    </a:lnTo>
                    <a:lnTo>
                      <a:pt x="1" y="2715"/>
                    </a:lnTo>
                    <a:lnTo>
                      <a:pt x="1" y="2715"/>
                    </a:lnTo>
                    <a:lnTo>
                      <a:pt x="0" y="2735"/>
                    </a:lnTo>
                    <a:lnTo>
                      <a:pt x="0" y="2752"/>
                    </a:lnTo>
                    <a:lnTo>
                      <a:pt x="0" y="2760"/>
                    </a:lnTo>
                    <a:lnTo>
                      <a:pt x="1" y="2767"/>
                    </a:lnTo>
                    <a:lnTo>
                      <a:pt x="5" y="2773"/>
                    </a:lnTo>
                    <a:lnTo>
                      <a:pt x="8" y="2780"/>
                    </a:lnTo>
                    <a:lnTo>
                      <a:pt x="14" y="2786"/>
                    </a:lnTo>
                    <a:lnTo>
                      <a:pt x="21" y="2793"/>
                    </a:lnTo>
                    <a:lnTo>
                      <a:pt x="41" y="2808"/>
                    </a:lnTo>
                    <a:lnTo>
                      <a:pt x="71" y="2824"/>
                    </a:lnTo>
                    <a:lnTo>
                      <a:pt x="110" y="2844"/>
                    </a:lnTo>
                    <a:lnTo>
                      <a:pt x="110" y="2844"/>
                    </a:lnTo>
                    <a:lnTo>
                      <a:pt x="141" y="2861"/>
                    </a:lnTo>
                    <a:lnTo>
                      <a:pt x="171" y="2874"/>
                    </a:lnTo>
                    <a:lnTo>
                      <a:pt x="224" y="2894"/>
                    </a:lnTo>
                    <a:lnTo>
                      <a:pt x="268" y="2908"/>
                    </a:lnTo>
                    <a:lnTo>
                      <a:pt x="303" y="2918"/>
                    </a:lnTo>
                    <a:lnTo>
                      <a:pt x="303" y="2918"/>
                    </a:lnTo>
                    <a:lnTo>
                      <a:pt x="301" y="2976"/>
                    </a:lnTo>
                    <a:lnTo>
                      <a:pt x="303" y="3034"/>
                    </a:lnTo>
                    <a:lnTo>
                      <a:pt x="303" y="3034"/>
                    </a:lnTo>
                    <a:lnTo>
                      <a:pt x="268" y="3042"/>
                    </a:lnTo>
                    <a:lnTo>
                      <a:pt x="224" y="3057"/>
                    </a:lnTo>
                    <a:lnTo>
                      <a:pt x="171" y="3078"/>
                    </a:lnTo>
                    <a:lnTo>
                      <a:pt x="141" y="3091"/>
                    </a:lnTo>
                    <a:lnTo>
                      <a:pt x="110" y="3106"/>
                    </a:lnTo>
                    <a:lnTo>
                      <a:pt x="110" y="3106"/>
                    </a:lnTo>
                    <a:lnTo>
                      <a:pt x="71" y="3126"/>
                    </a:lnTo>
                    <a:lnTo>
                      <a:pt x="41" y="3144"/>
                    </a:lnTo>
                    <a:lnTo>
                      <a:pt x="21" y="3157"/>
                    </a:lnTo>
                    <a:lnTo>
                      <a:pt x="14" y="3164"/>
                    </a:lnTo>
                    <a:lnTo>
                      <a:pt x="8" y="3171"/>
                    </a:lnTo>
                    <a:lnTo>
                      <a:pt x="5" y="3177"/>
                    </a:lnTo>
                    <a:lnTo>
                      <a:pt x="1" y="3184"/>
                    </a:lnTo>
                    <a:lnTo>
                      <a:pt x="0" y="3192"/>
                    </a:lnTo>
                    <a:lnTo>
                      <a:pt x="0" y="3199"/>
                    </a:lnTo>
                    <a:lnTo>
                      <a:pt x="0" y="3215"/>
                    </a:lnTo>
                    <a:lnTo>
                      <a:pt x="1" y="3237"/>
                    </a:lnTo>
                    <a:lnTo>
                      <a:pt x="1" y="3237"/>
                    </a:lnTo>
                    <a:lnTo>
                      <a:pt x="3" y="3256"/>
                    </a:lnTo>
                    <a:lnTo>
                      <a:pt x="5" y="3273"/>
                    </a:lnTo>
                    <a:lnTo>
                      <a:pt x="8" y="3279"/>
                    </a:lnTo>
                    <a:lnTo>
                      <a:pt x="11" y="3286"/>
                    </a:lnTo>
                    <a:lnTo>
                      <a:pt x="14" y="3293"/>
                    </a:lnTo>
                    <a:lnTo>
                      <a:pt x="19" y="3298"/>
                    </a:lnTo>
                    <a:lnTo>
                      <a:pt x="26" y="3302"/>
                    </a:lnTo>
                    <a:lnTo>
                      <a:pt x="34" y="3309"/>
                    </a:lnTo>
                    <a:lnTo>
                      <a:pt x="57" y="3319"/>
                    </a:lnTo>
                    <a:lnTo>
                      <a:pt x="89" y="3330"/>
                    </a:lnTo>
                    <a:lnTo>
                      <a:pt x="130" y="3344"/>
                    </a:lnTo>
                    <a:lnTo>
                      <a:pt x="130" y="3344"/>
                    </a:lnTo>
                    <a:lnTo>
                      <a:pt x="165" y="3354"/>
                    </a:lnTo>
                    <a:lnTo>
                      <a:pt x="196" y="3362"/>
                    </a:lnTo>
                    <a:lnTo>
                      <a:pt x="250" y="3373"/>
                    </a:lnTo>
                    <a:lnTo>
                      <a:pt x="296" y="3380"/>
                    </a:lnTo>
                    <a:lnTo>
                      <a:pt x="333" y="3383"/>
                    </a:lnTo>
                    <a:lnTo>
                      <a:pt x="333" y="3383"/>
                    </a:lnTo>
                    <a:lnTo>
                      <a:pt x="343" y="3439"/>
                    </a:lnTo>
                    <a:lnTo>
                      <a:pt x="352" y="3497"/>
                    </a:lnTo>
                    <a:lnTo>
                      <a:pt x="352" y="3497"/>
                    </a:lnTo>
                    <a:lnTo>
                      <a:pt x="320" y="3512"/>
                    </a:lnTo>
                    <a:lnTo>
                      <a:pt x="280" y="3533"/>
                    </a:lnTo>
                    <a:lnTo>
                      <a:pt x="230" y="3563"/>
                    </a:lnTo>
                    <a:lnTo>
                      <a:pt x="204" y="3581"/>
                    </a:lnTo>
                    <a:lnTo>
                      <a:pt x="176" y="3603"/>
                    </a:lnTo>
                    <a:lnTo>
                      <a:pt x="176" y="3603"/>
                    </a:lnTo>
                    <a:lnTo>
                      <a:pt x="141" y="3629"/>
                    </a:lnTo>
                    <a:lnTo>
                      <a:pt x="115" y="3650"/>
                    </a:lnTo>
                    <a:lnTo>
                      <a:pt x="99" y="3668"/>
                    </a:lnTo>
                    <a:lnTo>
                      <a:pt x="92" y="3677"/>
                    </a:lnTo>
                    <a:lnTo>
                      <a:pt x="87" y="3683"/>
                    </a:lnTo>
                    <a:lnTo>
                      <a:pt x="85" y="3690"/>
                    </a:lnTo>
                    <a:lnTo>
                      <a:pt x="84" y="3698"/>
                    </a:lnTo>
                    <a:lnTo>
                      <a:pt x="82" y="3705"/>
                    </a:lnTo>
                    <a:lnTo>
                      <a:pt x="84" y="3711"/>
                    </a:lnTo>
                    <a:lnTo>
                      <a:pt x="85" y="3728"/>
                    </a:lnTo>
                    <a:lnTo>
                      <a:pt x="92" y="3748"/>
                    </a:lnTo>
                    <a:lnTo>
                      <a:pt x="92" y="3748"/>
                    </a:lnTo>
                    <a:lnTo>
                      <a:pt x="97" y="3767"/>
                    </a:lnTo>
                    <a:lnTo>
                      <a:pt x="102" y="3784"/>
                    </a:lnTo>
                    <a:lnTo>
                      <a:pt x="105" y="3790"/>
                    </a:lnTo>
                    <a:lnTo>
                      <a:pt x="110" y="3795"/>
                    </a:lnTo>
                    <a:lnTo>
                      <a:pt x="115" y="3802"/>
                    </a:lnTo>
                    <a:lnTo>
                      <a:pt x="120" y="3805"/>
                    </a:lnTo>
                    <a:lnTo>
                      <a:pt x="128" y="3810"/>
                    </a:lnTo>
                    <a:lnTo>
                      <a:pt x="136" y="3814"/>
                    </a:lnTo>
                    <a:lnTo>
                      <a:pt x="161" y="3820"/>
                    </a:lnTo>
                    <a:lnTo>
                      <a:pt x="194" y="3827"/>
                    </a:lnTo>
                    <a:lnTo>
                      <a:pt x="237" y="3832"/>
                    </a:lnTo>
                    <a:lnTo>
                      <a:pt x="237" y="3832"/>
                    </a:lnTo>
                    <a:lnTo>
                      <a:pt x="272" y="3837"/>
                    </a:lnTo>
                    <a:lnTo>
                      <a:pt x="305" y="3838"/>
                    </a:lnTo>
                    <a:lnTo>
                      <a:pt x="361" y="3840"/>
                    </a:lnTo>
                    <a:lnTo>
                      <a:pt x="407" y="3838"/>
                    </a:lnTo>
                    <a:lnTo>
                      <a:pt x="443" y="3835"/>
                    </a:lnTo>
                    <a:lnTo>
                      <a:pt x="443" y="3835"/>
                    </a:lnTo>
                    <a:lnTo>
                      <a:pt x="463" y="3889"/>
                    </a:lnTo>
                    <a:lnTo>
                      <a:pt x="483" y="3944"/>
                    </a:lnTo>
                    <a:lnTo>
                      <a:pt x="483" y="3944"/>
                    </a:lnTo>
                    <a:lnTo>
                      <a:pt x="453" y="3965"/>
                    </a:lnTo>
                    <a:lnTo>
                      <a:pt x="417" y="3993"/>
                    </a:lnTo>
                    <a:lnTo>
                      <a:pt x="374" y="4031"/>
                    </a:lnTo>
                    <a:lnTo>
                      <a:pt x="351" y="4053"/>
                    </a:lnTo>
                    <a:lnTo>
                      <a:pt x="328" y="4079"/>
                    </a:lnTo>
                    <a:lnTo>
                      <a:pt x="328" y="4079"/>
                    </a:lnTo>
                    <a:lnTo>
                      <a:pt x="298" y="4110"/>
                    </a:lnTo>
                    <a:lnTo>
                      <a:pt x="277" y="4137"/>
                    </a:lnTo>
                    <a:lnTo>
                      <a:pt x="262" y="4157"/>
                    </a:lnTo>
                    <a:lnTo>
                      <a:pt x="257" y="4166"/>
                    </a:lnTo>
                    <a:lnTo>
                      <a:pt x="255" y="4175"/>
                    </a:lnTo>
                    <a:lnTo>
                      <a:pt x="254" y="4181"/>
                    </a:lnTo>
                    <a:lnTo>
                      <a:pt x="252" y="4189"/>
                    </a:lnTo>
                    <a:lnTo>
                      <a:pt x="254" y="4196"/>
                    </a:lnTo>
                    <a:lnTo>
                      <a:pt x="255" y="4203"/>
                    </a:lnTo>
                    <a:lnTo>
                      <a:pt x="260" y="4219"/>
                    </a:lnTo>
                    <a:lnTo>
                      <a:pt x="270" y="4237"/>
                    </a:lnTo>
                    <a:lnTo>
                      <a:pt x="270" y="4237"/>
                    </a:lnTo>
                    <a:lnTo>
                      <a:pt x="278" y="4255"/>
                    </a:lnTo>
                    <a:lnTo>
                      <a:pt x="287" y="4270"/>
                    </a:lnTo>
                    <a:lnTo>
                      <a:pt x="290" y="4275"/>
                    </a:lnTo>
                    <a:lnTo>
                      <a:pt x="295" y="4282"/>
                    </a:lnTo>
                    <a:lnTo>
                      <a:pt x="301" y="4285"/>
                    </a:lnTo>
                    <a:lnTo>
                      <a:pt x="308" y="4288"/>
                    </a:lnTo>
                    <a:lnTo>
                      <a:pt x="316" y="4292"/>
                    </a:lnTo>
                    <a:lnTo>
                      <a:pt x="326" y="4293"/>
                    </a:lnTo>
                    <a:lnTo>
                      <a:pt x="351" y="4297"/>
                    </a:lnTo>
                    <a:lnTo>
                      <a:pt x="384" y="4297"/>
                    </a:lnTo>
                    <a:lnTo>
                      <a:pt x="428" y="4295"/>
                    </a:lnTo>
                    <a:lnTo>
                      <a:pt x="428" y="4295"/>
                    </a:lnTo>
                    <a:lnTo>
                      <a:pt x="463" y="4292"/>
                    </a:lnTo>
                    <a:lnTo>
                      <a:pt x="494" y="4288"/>
                    </a:lnTo>
                    <a:lnTo>
                      <a:pt x="550" y="4280"/>
                    </a:lnTo>
                    <a:lnTo>
                      <a:pt x="596" y="4272"/>
                    </a:lnTo>
                    <a:lnTo>
                      <a:pt x="631" y="4262"/>
                    </a:lnTo>
                    <a:lnTo>
                      <a:pt x="631" y="4262"/>
                    </a:lnTo>
                    <a:lnTo>
                      <a:pt x="659" y="4311"/>
                    </a:lnTo>
                    <a:lnTo>
                      <a:pt x="689" y="4363"/>
                    </a:lnTo>
                    <a:lnTo>
                      <a:pt x="689" y="4363"/>
                    </a:lnTo>
                    <a:lnTo>
                      <a:pt x="664" y="4387"/>
                    </a:lnTo>
                    <a:lnTo>
                      <a:pt x="633" y="4422"/>
                    </a:lnTo>
                    <a:lnTo>
                      <a:pt x="596" y="4466"/>
                    </a:lnTo>
                    <a:lnTo>
                      <a:pt x="578" y="4493"/>
                    </a:lnTo>
                    <a:lnTo>
                      <a:pt x="559" y="4521"/>
                    </a:lnTo>
                    <a:lnTo>
                      <a:pt x="559" y="4521"/>
                    </a:lnTo>
                    <a:lnTo>
                      <a:pt x="535" y="4559"/>
                    </a:lnTo>
                    <a:lnTo>
                      <a:pt x="519" y="4587"/>
                    </a:lnTo>
                    <a:lnTo>
                      <a:pt x="509" y="4610"/>
                    </a:lnTo>
                    <a:lnTo>
                      <a:pt x="506" y="4620"/>
                    </a:lnTo>
                    <a:lnTo>
                      <a:pt x="504" y="4628"/>
                    </a:lnTo>
                    <a:lnTo>
                      <a:pt x="504" y="4636"/>
                    </a:lnTo>
                    <a:lnTo>
                      <a:pt x="504" y="4643"/>
                    </a:lnTo>
                    <a:lnTo>
                      <a:pt x="506" y="4649"/>
                    </a:lnTo>
                    <a:lnTo>
                      <a:pt x="509" y="4656"/>
                    </a:lnTo>
                    <a:lnTo>
                      <a:pt x="517" y="4671"/>
                    </a:lnTo>
                    <a:lnTo>
                      <a:pt x="529" y="4687"/>
                    </a:lnTo>
                    <a:lnTo>
                      <a:pt x="529" y="4687"/>
                    </a:lnTo>
                    <a:lnTo>
                      <a:pt x="540" y="4704"/>
                    </a:lnTo>
                    <a:lnTo>
                      <a:pt x="552" y="4717"/>
                    </a:lnTo>
                    <a:lnTo>
                      <a:pt x="557" y="4722"/>
                    </a:lnTo>
                    <a:lnTo>
                      <a:pt x="564" y="4727"/>
                    </a:lnTo>
                    <a:lnTo>
                      <a:pt x="570" y="4730"/>
                    </a:lnTo>
                    <a:lnTo>
                      <a:pt x="577" y="4732"/>
                    </a:lnTo>
                    <a:lnTo>
                      <a:pt x="585" y="4734"/>
                    </a:lnTo>
                    <a:lnTo>
                      <a:pt x="595" y="4734"/>
                    </a:lnTo>
                    <a:lnTo>
                      <a:pt x="620" y="4732"/>
                    </a:lnTo>
                    <a:lnTo>
                      <a:pt x="653" y="4727"/>
                    </a:lnTo>
                    <a:lnTo>
                      <a:pt x="695" y="4717"/>
                    </a:lnTo>
                    <a:lnTo>
                      <a:pt x="695" y="4717"/>
                    </a:lnTo>
                    <a:lnTo>
                      <a:pt x="730" y="4709"/>
                    </a:lnTo>
                    <a:lnTo>
                      <a:pt x="760" y="4699"/>
                    </a:lnTo>
                    <a:lnTo>
                      <a:pt x="814" y="4682"/>
                    </a:lnTo>
                    <a:lnTo>
                      <a:pt x="857" y="4664"/>
                    </a:lnTo>
                    <a:lnTo>
                      <a:pt x="888" y="4649"/>
                    </a:lnTo>
                    <a:lnTo>
                      <a:pt x="888" y="4649"/>
                    </a:lnTo>
                    <a:lnTo>
                      <a:pt x="926" y="4694"/>
                    </a:lnTo>
                    <a:lnTo>
                      <a:pt x="964" y="4739"/>
                    </a:lnTo>
                    <a:lnTo>
                      <a:pt x="964" y="4739"/>
                    </a:lnTo>
                    <a:lnTo>
                      <a:pt x="943" y="4768"/>
                    </a:lnTo>
                    <a:lnTo>
                      <a:pt x="918" y="4808"/>
                    </a:lnTo>
                    <a:lnTo>
                      <a:pt x="892" y="4857"/>
                    </a:lnTo>
                    <a:lnTo>
                      <a:pt x="878" y="4885"/>
                    </a:lnTo>
                    <a:lnTo>
                      <a:pt x="864" y="4917"/>
                    </a:lnTo>
                    <a:lnTo>
                      <a:pt x="864" y="4917"/>
                    </a:lnTo>
                    <a:lnTo>
                      <a:pt x="847" y="4958"/>
                    </a:lnTo>
                    <a:lnTo>
                      <a:pt x="836" y="4989"/>
                    </a:lnTo>
                    <a:lnTo>
                      <a:pt x="829" y="5014"/>
                    </a:lnTo>
                    <a:lnTo>
                      <a:pt x="829" y="5024"/>
                    </a:lnTo>
                    <a:lnTo>
                      <a:pt x="829" y="5032"/>
                    </a:lnTo>
                    <a:lnTo>
                      <a:pt x="829" y="5040"/>
                    </a:lnTo>
                    <a:lnTo>
                      <a:pt x="832" y="5047"/>
                    </a:lnTo>
                    <a:lnTo>
                      <a:pt x="834" y="5053"/>
                    </a:lnTo>
                    <a:lnTo>
                      <a:pt x="839" y="5060"/>
                    </a:lnTo>
                    <a:lnTo>
                      <a:pt x="850" y="5072"/>
                    </a:lnTo>
                    <a:lnTo>
                      <a:pt x="864" y="5086"/>
                    </a:lnTo>
                    <a:lnTo>
                      <a:pt x="864" y="5086"/>
                    </a:lnTo>
                    <a:lnTo>
                      <a:pt x="878" y="5101"/>
                    </a:lnTo>
                    <a:lnTo>
                      <a:pt x="892" y="5111"/>
                    </a:lnTo>
                    <a:lnTo>
                      <a:pt x="897" y="5116"/>
                    </a:lnTo>
                    <a:lnTo>
                      <a:pt x="903" y="5119"/>
                    </a:lnTo>
                    <a:lnTo>
                      <a:pt x="910" y="5121"/>
                    </a:lnTo>
                    <a:lnTo>
                      <a:pt x="918" y="5121"/>
                    </a:lnTo>
                    <a:lnTo>
                      <a:pt x="926" y="5121"/>
                    </a:lnTo>
                    <a:lnTo>
                      <a:pt x="936" y="5121"/>
                    </a:lnTo>
                    <a:lnTo>
                      <a:pt x="961" y="5114"/>
                    </a:lnTo>
                    <a:lnTo>
                      <a:pt x="992" y="5103"/>
                    </a:lnTo>
                    <a:lnTo>
                      <a:pt x="1033" y="5086"/>
                    </a:lnTo>
                    <a:lnTo>
                      <a:pt x="1033" y="5086"/>
                    </a:lnTo>
                    <a:lnTo>
                      <a:pt x="1065" y="5072"/>
                    </a:lnTo>
                    <a:lnTo>
                      <a:pt x="1093" y="5058"/>
                    </a:lnTo>
                    <a:lnTo>
                      <a:pt x="1142" y="5032"/>
                    </a:lnTo>
                    <a:lnTo>
                      <a:pt x="1182" y="5007"/>
                    </a:lnTo>
                    <a:lnTo>
                      <a:pt x="1211" y="4987"/>
                    </a:lnTo>
                    <a:lnTo>
                      <a:pt x="1211" y="4987"/>
                    </a:lnTo>
                    <a:lnTo>
                      <a:pt x="1254" y="5025"/>
                    </a:lnTo>
                    <a:lnTo>
                      <a:pt x="1301" y="5062"/>
                    </a:lnTo>
                    <a:lnTo>
                      <a:pt x="1301" y="5062"/>
                    </a:lnTo>
                    <a:lnTo>
                      <a:pt x="1286" y="5095"/>
                    </a:lnTo>
                    <a:lnTo>
                      <a:pt x="1268" y="5138"/>
                    </a:lnTo>
                    <a:lnTo>
                      <a:pt x="1249" y="5190"/>
                    </a:lnTo>
                    <a:lnTo>
                      <a:pt x="1241" y="5222"/>
                    </a:lnTo>
                    <a:lnTo>
                      <a:pt x="1233" y="5255"/>
                    </a:lnTo>
                    <a:lnTo>
                      <a:pt x="1233" y="5255"/>
                    </a:lnTo>
                    <a:lnTo>
                      <a:pt x="1223" y="5297"/>
                    </a:lnTo>
                    <a:lnTo>
                      <a:pt x="1218" y="5330"/>
                    </a:lnTo>
                    <a:lnTo>
                      <a:pt x="1216" y="5355"/>
                    </a:lnTo>
                    <a:lnTo>
                      <a:pt x="1216" y="5365"/>
                    </a:lnTo>
                    <a:lnTo>
                      <a:pt x="1218" y="5373"/>
                    </a:lnTo>
                    <a:lnTo>
                      <a:pt x="1220" y="5382"/>
                    </a:lnTo>
                    <a:lnTo>
                      <a:pt x="1223" y="5386"/>
                    </a:lnTo>
                    <a:lnTo>
                      <a:pt x="1228" y="5393"/>
                    </a:lnTo>
                    <a:lnTo>
                      <a:pt x="1233" y="5398"/>
                    </a:lnTo>
                    <a:lnTo>
                      <a:pt x="1246" y="5410"/>
                    </a:lnTo>
                    <a:lnTo>
                      <a:pt x="1263" y="5421"/>
                    </a:lnTo>
                    <a:lnTo>
                      <a:pt x="1263" y="5421"/>
                    </a:lnTo>
                    <a:lnTo>
                      <a:pt x="1279" y="5433"/>
                    </a:lnTo>
                    <a:lnTo>
                      <a:pt x="1294" y="5441"/>
                    </a:lnTo>
                    <a:lnTo>
                      <a:pt x="1301" y="5444"/>
                    </a:lnTo>
                    <a:lnTo>
                      <a:pt x="1307" y="5446"/>
                    </a:lnTo>
                    <a:lnTo>
                      <a:pt x="1314" y="5446"/>
                    </a:lnTo>
                    <a:lnTo>
                      <a:pt x="1322" y="5446"/>
                    </a:lnTo>
                    <a:lnTo>
                      <a:pt x="1330" y="5444"/>
                    </a:lnTo>
                    <a:lnTo>
                      <a:pt x="1340" y="5441"/>
                    </a:lnTo>
                    <a:lnTo>
                      <a:pt x="1363" y="5431"/>
                    </a:lnTo>
                    <a:lnTo>
                      <a:pt x="1391" y="5415"/>
                    </a:lnTo>
                    <a:lnTo>
                      <a:pt x="1429" y="5391"/>
                    </a:lnTo>
                    <a:lnTo>
                      <a:pt x="1429" y="5391"/>
                    </a:lnTo>
                    <a:lnTo>
                      <a:pt x="1457" y="5372"/>
                    </a:lnTo>
                    <a:lnTo>
                      <a:pt x="1484" y="5354"/>
                    </a:lnTo>
                    <a:lnTo>
                      <a:pt x="1526" y="5319"/>
                    </a:lnTo>
                    <a:lnTo>
                      <a:pt x="1561" y="5288"/>
                    </a:lnTo>
                    <a:lnTo>
                      <a:pt x="1586" y="5263"/>
                    </a:lnTo>
                    <a:lnTo>
                      <a:pt x="1586" y="5263"/>
                    </a:lnTo>
                    <a:lnTo>
                      <a:pt x="1637" y="5292"/>
                    </a:lnTo>
                    <a:lnTo>
                      <a:pt x="1688" y="5322"/>
                    </a:lnTo>
                    <a:lnTo>
                      <a:pt x="1688" y="5322"/>
                    </a:lnTo>
                    <a:lnTo>
                      <a:pt x="1678" y="5355"/>
                    </a:lnTo>
                    <a:lnTo>
                      <a:pt x="1670" y="5401"/>
                    </a:lnTo>
                    <a:lnTo>
                      <a:pt x="1662" y="5456"/>
                    </a:lnTo>
                    <a:lnTo>
                      <a:pt x="1658" y="5487"/>
                    </a:lnTo>
                    <a:lnTo>
                      <a:pt x="1655" y="5522"/>
                    </a:lnTo>
                    <a:lnTo>
                      <a:pt x="1655" y="5522"/>
                    </a:lnTo>
                    <a:lnTo>
                      <a:pt x="1653" y="5566"/>
                    </a:lnTo>
                    <a:lnTo>
                      <a:pt x="1653" y="5599"/>
                    </a:lnTo>
                    <a:lnTo>
                      <a:pt x="1657" y="5624"/>
                    </a:lnTo>
                    <a:lnTo>
                      <a:pt x="1658" y="5634"/>
                    </a:lnTo>
                    <a:lnTo>
                      <a:pt x="1662" y="5642"/>
                    </a:lnTo>
                    <a:lnTo>
                      <a:pt x="1665" y="5649"/>
                    </a:lnTo>
                    <a:lnTo>
                      <a:pt x="1670" y="5655"/>
                    </a:lnTo>
                    <a:lnTo>
                      <a:pt x="1675" y="5660"/>
                    </a:lnTo>
                    <a:lnTo>
                      <a:pt x="1680" y="5663"/>
                    </a:lnTo>
                    <a:lnTo>
                      <a:pt x="1695" y="5672"/>
                    </a:lnTo>
                    <a:lnTo>
                      <a:pt x="1713" y="5680"/>
                    </a:lnTo>
                    <a:lnTo>
                      <a:pt x="1713" y="5680"/>
                    </a:lnTo>
                    <a:lnTo>
                      <a:pt x="1731" y="5690"/>
                    </a:lnTo>
                    <a:lnTo>
                      <a:pt x="1747" y="5695"/>
                    </a:lnTo>
                    <a:lnTo>
                      <a:pt x="1754" y="5696"/>
                    </a:lnTo>
                    <a:lnTo>
                      <a:pt x="1762" y="5698"/>
                    </a:lnTo>
                    <a:lnTo>
                      <a:pt x="1769" y="5696"/>
                    </a:lnTo>
                    <a:lnTo>
                      <a:pt x="1775" y="5695"/>
                    </a:lnTo>
                    <a:lnTo>
                      <a:pt x="1784" y="5693"/>
                    </a:lnTo>
                    <a:lnTo>
                      <a:pt x="1793" y="5688"/>
                    </a:lnTo>
                    <a:lnTo>
                      <a:pt x="1813" y="5673"/>
                    </a:lnTo>
                    <a:lnTo>
                      <a:pt x="1840" y="5654"/>
                    </a:lnTo>
                    <a:lnTo>
                      <a:pt x="1871" y="5622"/>
                    </a:lnTo>
                    <a:lnTo>
                      <a:pt x="1871" y="5622"/>
                    </a:lnTo>
                    <a:lnTo>
                      <a:pt x="1896" y="5599"/>
                    </a:lnTo>
                    <a:lnTo>
                      <a:pt x="1919" y="5576"/>
                    </a:lnTo>
                    <a:lnTo>
                      <a:pt x="1955" y="5535"/>
                    </a:lnTo>
                    <a:lnTo>
                      <a:pt x="1985" y="5499"/>
                    </a:lnTo>
                    <a:lnTo>
                      <a:pt x="2005" y="5469"/>
                    </a:lnTo>
                    <a:lnTo>
                      <a:pt x="2005" y="5469"/>
                    </a:lnTo>
                    <a:lnTo>
                      <a:pt x="2059" y="5490"/>
                    </a:lnTo>
                    <a:lnTo>
                      <a:pt x="2115" y="5508"/>
                    </a:lnTo>
                    <a:lnTo>
                      <a:pt x="2115" y="5508"/>
                    </a:lnTo>
                    <a:lnTo>
                      <a:pt x="2112" y="5545"/>
                    </a:lnTo>
                    <a:lnTo>
                      <a:pt x="2110" y="5591"/>
                    </a:lnTo>
                    <a:lnTo>
                      <a:pt x="2112" y="5647"/>
                    </a:lnTo>
                    <a:lnTo>
                      <a:pt x="2113" y="5678"/>
                    </a:lnTo>
                    <a:lnTo>
                      <a:pt x="2118" y="5713"/>
                    </a:lnTo>
                    <a:lnTo>
                      <a:pt x="2118" y="5713"/>
                    </a:lnTo>
                    <a:lnTo>
                      <a:pt x="2123" y="5756"/>
                    </a:lnTo>
                    <a:lnTo>
                      <a:pt x="2130" y="5789"/>
                    </a:lnTo>
                    <a:lnTo>
                      <a:pt x="2136" y="5814"/>
                    </a:lnTo>
                    <a:lnTo>
                      <a:pt x="2140" y="5822"/>
                    </a:lnTo>
                    <a:lnTo>
                      <a:pt x="2145" y="5830"/>
                    </a:lnTo>
                    <a:lnTo>
                      <a:pt x="2148" y="5835"/>
                    </a:lnTo>
                    <a:lnTo>
                      <a:pt x="2155" y="5840"/>
                    </a:lnTo>
                    <a:lnTo>
                      <a:pt x="2160" y="5845"/>
                    </a:lnTo>
                    <a:lnTo>
                      <a:pt x="2166" y="5848"/>
                    </a:lnTo>
                    <a:lnTo>
                      <a:pt x="2183" y="5853"/>
                    </a:lnTo>
                    <a:lnTo>
                      <a:pt x="2202" y="5858"/>
                    </a:lnTo>
                    <a:lnTo>
                      <a:pt x="2202" y="5858"/>
                    </a:lnTo>
                    <a:lnTo>
                      <a:pt x="2222" y="5865"/>
                    </a:lnTo>
                    <a:lnTo>
                      <a:pt x="2239" y="5866"/>
                    </a:lnTo>
                    <a:lnTo>
                      <a:pt x="2245" y="5868"/>
                    </a:lnTo>
                    <a:lnTo>
                      <a:pt x="2252" y="5866"/>
                    </a:lnTo>
                    <a:lnTo>
                      <a:pt x="2260" y="5865"/>
                    </a:lnTo>
                    <a:lnTo>
                      <a:pt x="2267" y="5863"/>
                    </a:lnTo>
                    <a:lnTo>
                      <a:pt x="2275" y="5858"/>
                    </a:lnTo>
                    <a:lnTo>
                      <a:pt x="2282" y="5851"/>
                    </a:lnTo>
                    <a:lnTo>
                      <a:pt x="2300" y="5835"/>
                    </a:lnTo>
                    <a:lnTo>
                      <a:pt x="2321" y="5809"/>
                    </a:lnTo>
                    <a:lnTo>
                      <a:pt x="2347" y="5774"/>
                    </a:lnTo>
                    <a:lnTo>
                      <a:pt x="2347" y="5774"/>
                    </a:lnTo>
                    <a:lnTo>
                      <a:pt x="2369" y="5746"/>
                    </a:lnTo>
                    <a:lnTo>
                      <a:pt x="2385" y="5720"/>
                    </a:lnTo>
                    <a:lnTo>
                      <a:pt x="2415" y="5673"/>
                    </a:lnTo>
                    <a:lnTo>
                      <a:pt x="2437" y="5632"/>
                    </a:lnTo>
                    <a:lnTo>
                      <a:pt x="2453" y="5599"/>
                    </a:lnTo>
                    <a:lnTo>
                      <a:pt x="2453" y="5599"/>
                    </a:lnTo>
                    <a:lnTo>
                      <a:pt x="2511" y="5611"/>
                    </a:lnTo>
                    <a:lnTo>
                      <a:pt x="2568" y="5621"/>
                    </a:lnTo>
                    <a:lnTo>
                      <a:pt x="2568" y="5621"/>
                    </a:lnTo>
                    <a:lnTo>
                      <a:pt x="2570" y="5657"/>
                    </a:lnTo>
                    <a:lnTo>
                      <a:pt x="2577" y="5701"/>
                    </a:lnTo>
                    <a:lnTo>
                      <a:pt x="2588" y="5756"/>
                    </a:lnTo>
                    <a:lnTo>
                      <a:pt x="2596" y="5787"/>
                    </a:lnTo>
                    <a:lnTo>
                      <a:pt x="2606" y="5820"/>
                    </a:lnTo>
                    <a:lnTo>
                      <a:pt x="2606" y="5820"/>
                    </a:lnTo>
                    <a:lnTo>
                      <a:pt x="2620" y="5861"/>
                    </a:lnTo>
                    <a:lnTo>
                      <a:pt x="2631" y="5893"/>
                    </a:lnTo>
                    <a:lnTo>
                      <a:pt x="2641" y="5916"/>
                    </a:lnTo>
                    <a:lnTo>
                      <a:pt x="2648" y="5924"/>
                    </a:lnTo>
                    <a:lnTo>
                      <a:pt x="2652" y="5931"/>
                    </a:lnTo>
                    <a:lnTo>
                      <a:pt x="2657" y="5936"/>
                    </a:lnTo>
                    <a:lnTo>
                      <a:pt x="2664" y="5939"/>
                    </a:lnTo>
                    <a:lnTo>
                      <a:pt x="2671" y="5942"/>
                    </a:lnTo>
                    <a:lnTo>
                      <a:pt x="2677" y="5945"/>
                    </a:lnTo>
                    <a:lnTo>
                      <a:pt x="2694" y="5947"/>
                    </a:lnTo>
                    <a:lnTo>
                      <a:pt x="2715" y="5949"/>
                    </a:lnTo>
                    <a:lnTo>
                      <a:pt x="2715" y="5949"/>
                    </a:lnTo>
                    <a:lnTo>
                      <a:pt x="2735" y="5950"/>
                    </a:lnTo>
                    <a:lnTo>
                      <a:pt x="2751" y="5950"/>
                    </a:lnTo>
                    <a:lnTo>
                      <a:pt x="2758" y="5950"/>
                    </a:lnTo>
                    <a:lnTo>
                      <a:pt x="2766" y="5949"/>
                    </a:lnTo>
                    <a:lnTo>
                      <a:pt x="2773" y="5945"/>
                    </a:lnTo>
                    <a:lnTo>
                      <a:pt x="2779" y="5942"/>
                    </a:lnTo>
                    <a:lnTo>
                      <a:pt x="2786" y="5936"/>
                    </a:lnTo>
                    <a:lnTo>
                      <a:pt x="2793" y="5929"/>
                    </a:lnTo>
                    <a:lnTo>
                      <a:pt x="2806" y="5909"/>
                    </a:lnTo>
                    <a:lnTo>
                      <a:pt x="2824" y="5879"/>
                    </a:lnTo>
                    <a:lnTo>
                      <a:pt x="2844" y="5840"/>
                    </a:lnTo>
                    <a:lnTo>
                      <a:pt x="2844" y="5840"/>
                    </a:lnTo>
                    <a:lnTo>
                      <a:pt x="2859" y="5810"/>
                    </a:lnTo>
                    <a:lnTo>
                      <a:pt x="2872" y="5781"/>
                    </a:lnTo>
                    <a:lnTo>
                      <a:pt x="2892" y="5729"/>
                    </a:lnTo>
                    <a:lnTo>
                      <a:pt x="2906" y="5687"/>
                    </a:lnTo>
                    <a:lnTo>
                      <a:pt x="2916" y="5652"/>
                    </a:lnTo>
                    <a:lnTo>
                      <a:pt x="2916" y="5652"/>
                    </a:lnTo>
                    <a:lnTo>
                      <a:pt x="2974" y="5652"/>
                    </a:lnTo>
                    <a:lnTo>
                      <a:pt x="3033" y="5652"/>
                    </a:lnTo>
                    <a:lnTo>
                      <a:pt x="3033" y="5652"/>
                    </a:lnTo>
                    <a:lnTo>
                      <a:pt x="3043" y="5687"/>
                    </a:lnTo>
                    <a:lnTo>
                      <a:pt x="3056" y="5729"/>
                    </a:lnTo>
                    <a:lnTo>
                      <a:pt x="3078" y="5781"/>
                    </a:lnTo>
                    <a:lnTo>
                      <a:pt x="3091" y="5810"/>
                    </a:lnTo>
                    <a:lnTo>
                      <a:pt x="3106" y="5840"/>
                    </a:lnTo>
                    <a:lnTo>
                      <a:pt x="3106" y="5840"/>
                    </a:lnTo>
                    <a:lnTo>
                      <a:pt x="3126" y="5879"/>
                    </a:lnTo>
                    <a:lnTo>
                      <a:pt x="3142" y="5909"/>
                    </a:lnTo>
                    <a:lnTo>
                      <a:pt x="3157" y="5929"/>
                    </a:lnTo>
                    <a:lnTo>
                      <a:pt x="3164" y="5936"/>
                    </a:lnTo>
                    <a:lnTo>
                      <a:pt x="3170" y="5942"/>
                    </a:lnTo>
                    <a:lnTo>
                      <a:pt x="3177" y="5945"/>
                    </a:lnTo>
                    <a:lnTo>
                      <a:pt x="3183" y="5949"/>
                    </a:lnTo>
                    <a:lnTo>
                      <a:pt x="3190" y="5950"/>
                    </a:lnTo>
                    <a:lnTo>
                      <a:pt x="3198" y="5950"/>
                    </a:lnTo>
                    <a:lnTo>
                      <a:pt x="3215" y="5950"/>
                    </a:lnTo>
                    <a:lnTo>
                      <a:pt x="3235" y="5949"/>
                    </a:lnTo>
                    <a:lnTo>
                      <a:pt x="3235" y="5949"/>
                    </a:lnTo>
                    <a:lnTo>
                      <a:pt x="3254" y="5947"/>
                    </a:lnTo>
                    <a:lnTo>
                      <a:pt x="3271" y="5945"/>
                    </a:lnTo>
                    <a:lnTo>
                      <a:pt x="3279" y="5942"/>
                    </a:lnTo>
                    <a:lnTo>
                      <a:pt x="3286" y="5939"/>
                    </a:lnTo>
                    <a:lnTo>
                      <a:pt x="3291" y="5936"/>
                    </a:lnTo>
                    <a:lnTo>
                      <a:pt x="3297" y="5931"/>
                    </a:lnTo>
                    <a:lnTo>
                      <a:pt x="3302" y="5924"/>
                    </a:lnTo>
                    <a:lnTo>
                      <a:pt x="3307" y="5916"/>
                    </a:lnTo>
                    <a:lnTo>
                      <a:pt x="3319" y="5893"/>
                    </a:lnTo>
                    <a:lnTo>
                      <a:pt x="3330" y="5861"/>
                    </a:lnTo>
                    <a:lnTo>
                      <a:pt x="3343" y="5820"/>
                    </a:lnTo>
                    <a:lnTo>
                      <a:pt x="3343" y="5820"/>
                    </a:lnTo>
                    <a:lnTo>
                      <a:pt x="3353" y="5787"/>
                    </a:lnTo>
                    <a:lnTo>
                      <a:pt x="3360" y="5756"/>
                    </a:lnTo>
                    <a:lnTo>
                      <a:pt x="3371" y="5701"/>
                    </a:lnTo>
                    <a:lnTo>
                      <a:pt x="3378" y="5657"/>
                    </a:lnTo>
                    <a:lnTo>
                      <a:pt x="3381" y="5621"/>
                    </a:lnTo>
                    <a:lnTo>
                      <a:pt x="3381" y="5621"/>
                    </a:lnTo>
                    <a:lnTo>
                      <a:pt x="3439" y="5612"/>
                    </a:lnTo>
                    <a:lnTo>
                      <a:pt x="3497" y="5601"/>
                    </a:lnTo>
                    <a:lnTo>
                      <a:pt x="3497" y="5601"/>
                    </a:lnTo>
                    <a:lnTo>
                      <a:pt x="3511" y="5634"/>
                    </a:lnTo>
                    <a:lnTo>
                      <a:pt x="3535" y="5673"/>
                    </a:lnTo>
                    <a:lnTo>
                      <a:pt x="3563" y="5721"/>
                    </a:lnTo>
                    <a:lnTo>
                      <a:pt x="3581" y="5748"/>
                    </a:lnTo>
                    <a:lnTo>
                      <a:pt x="3601" y="5774"/>
                    </a:lnTo>
                    <a:lnTo>
                      <a:pt x="3601" y="5774"/>
                    </a:lnTo>
                    <a:lnTo>
                      <a:pt x="3627" y="5809"/>
                    </a:lnTo>
                    <a:lnTo>
                      <a:pt x="3650" y="5835"/>
                    </a:lnTo>
                    <a:lnTo>
                      <a:pt x="3666" y="5851"/>
                    </a:lnTo>
                    <a:lnTo>
                      <a:pt x="3675" y="5858"/>
                    </a:lnTo>
                    <a:lnTo>
                      <a:pt x="3683" y="5863"/>
                    </a:lnTo>
                    <a:lnTo>
                      <a:pt x="3690" y="5865"/>
                    </a:lnTo>
                    <a:lnTo>
                      <a:pt x="3696" y="5866"/>
                    </a:lnTo>
                    <a:lnTo>
                      <a:pt x="3704" y="5868"/>
                    </a:lnTo>
                    <a:lnTo>
                      <a:pt x="3711" y="5866"/>
                    </a:lnTo>
                    <a:lnTo>
                      <a:pt x="3727" y="5865"/>
                    </a:lnTo>
                    <a:lnTo>
                      <a:pt x="3747" y="5858"/>
                    </a:lnTo>
                    <a:lnTo>
                      <a:pt x="3747" y="5858"/>
                    </a:lnTo>
                    <a:lnTo>
                      <a:pt x="3767" y="5853"/>
                    </a:lnTo>
                    <a:lnTo>
                      <a:pt x="3782" y="5848"/>
                    </a:lnTo>
                    <a:lnTo>
                      <a:pt x="3788" y="5845"/>
                    </a:lnTo>
                    <a:lnTo>
                      <a:pt x="3795" y="5840"/>
                    </a:lnTo>
                    <a:lnTo>
                      <a:pt x="3800" y="5835"/>
                    </a:lnTo>
                    <a:lnTo>
                      <a:pt x="3805" y="5830"/>
                    </a:lnTo>
                    <a:lnTo>
                      <a:pt x="3810" y="5822"/>
                    </a:lnTo>
                    <a:lnTo>
                      <a:pt x="3813" y="5814"/>
                    </a:lnTo>
                    <a:lnTo>
                      <a:pt x="3820" y="5789"/>
                    </a:lnTo>
                    <a:lnTo>
                      <a:pt x="3826" y="5756"/>
                    </a:lnTo>
                    <a:lnTo>
                      <a:pt x="3831" y="5713"/>
                    </a:lnTo>
                    <a:lnTo>
                      <a:pt x="3831" y="5713"/>
                    </a:lnTo>
                    <a:lnTo>
                      <a:pt x="3835" y="5678"/>
                    </a:lnTo>
                    <a:lnTo>
                      <a:pt x="3838" y="5647"/>
                    </a:lnTo>
                    <a:lnTo>
                      <a:pt x="3840" y="5593"/>
                    </a:lnTo>
                    <a:lnTo>
                      <a:pt x="3838" y="5546"/>
                    </a:lnTo>
                    <a:lnTo>
                      <a:pt x="3835" y="5510"/>
                    </a:lnTo>
                    <a:lnTo>
                      <a:pt x="3835" y="5510"/>
                    </a:lnTo>
                    <a:lnTo>
                      <a:pt x="3891" y="5490"/>
                    </a:lnTo>
                    <a:lnTo>
                      <a:pt x="3945" y="5471"/>
                    </a:lnTo>
                    <a:lnTo>
                      <a:pt x="3945" y="5471"/>
                    </a:lnTo>
                    <a:lnTo>
                      <a:pt x="3965" y="5499"/>
                    </a:lnTo>
                    <a:lnTo>
                      <a:pt x="3995" y="5535"/>
                    </a:lnTo>
                    <a:lnTo>
                      <a:pt x="4031" y="5576"/>
                    </a:lnTo>
                    <a:lnTo>
                      <a:pt x="4052" y="5599"/>
                    </a:lnTo>
                    <a:lnTo>
                      <a:pt x="4077" y="5622"/>
                    </a:lnTo>
                    <a:lnTo>
                      <a:pt x="4077" y="5622"/>
                    </a:lnTo>
                    <a:lnTo>
                      <a:pt x="4110" y="5654"/>
                    </a:lnTo>
                    <a:lnTo>
                      <a:pt x="4136" y="5673"/>
                    </a:lnTo>
                    <a:lnTo>
                      <a:pt x="4156" y="5688"/>
                    </a:lnTo>
                    <a:lnTo>
                      <a:pt x="4164" y="5693"/>
                    </a:lnTo>
                    <a:lnTo>
                      <a:pt x="4173" y="5695"/>
                    </a:lnTo>
                    <a:lnTo>
                      <a:pt x="4181" y="5696"/>
                    </a:lnTo>
                    <a:lnTo>
                      <a:pt x="4187" y="5698"/>
                    </a:lnTo>
                    <a:lnTo>
                      <a:pt x="4194" y="5696"/>
                    </a:lnTo>
                    <a:lnTo>
                      <a:pt x="4202" y="5695"/>
                    </a:lnTo>
                    <a:lnTo>
                      <a:pt x="4217" y="5690"/>
                    </a:lnTo>
                    <a:lnTo>
                      <a:pt x="4235" y="5680"/>
                    </a:lnTo>
                    <a:lnTo>
                      <a:pt x="4235" y="5680"/>
                    </a:lnTo>
                    <a:lnTo>
                      <a:pt x="4255" y="5672"/>
                    </a:lnTo>
                    <a:lnTo>
                      <a:pt x="4268" y="5663"/>
                    </a:lnTo>
                    <a:lnTo>
                      <a:pt x="4275" y="5660"/>
                    </a:lnTo>
                    <a:lnTo>
                      <a:pt x="4280" y="5655"/>
                    </a:lnTo>
                    <a:lnTo>
                      <a:pt x="4285" y="5649"/>
                    </a:lnTo>
                    <a:lnTo>
                      <a:pt x="4288" y="5642"/>
                    </a:lnTo>
                    <a:lnTo>
                      <a:pt x="4291" y="5634"/>
                    </a:lnTo>
                    <a:lnTo>
                      <a:pt x="4293" y="5624"/>
                    </a:lnTo>
                    <a:lnTo>
                      <a:pt x="4295" y="5599"/>
                    </a:lnTo>
                    <a:lnTo>
                      <a:pt x="4296" y="5566"/>
                    </a:lnTo>
                    <a:lnTo>
                      <a:pt x="4293" y="5522"/>
                    </a:lnTo>
                    <a:lnTo>
                      <a:pt x="4293" y="5522"/>
                    </a:lnTo>
                    <a:lnTo>
                      <a:pt x="4291" y="5489"/>
                    </a:lnTo>
                    <a:lnTo>
                      <a:pt x="4288" y="5457"/>
                    </a:lnTo>
                    <a:lnTo>
                      <a:pt x="4280" y="5401"/>
                    </a:lnTo>
                    <a:lnTo>
                      <a:pt x="4272" y="5357"/>
                    </a:lnTo>
                    <a:lnTo>
                      <a:pt x="4262" y="5322"/>
                    </a:lnTo>
                    <a:lnTo>
                      <a:pt x="4262" y="5322"/>
                    </a:lnTo>
                    <a:lnTo>
                      <a:pt x="4313" y="5292"/>
                    </a:lnTo>
                    <a:lnTo>
                      <a:pt x="4364" y="5263"/>
                    </a:lnTo>
                    <a:lnTo>
                      <a:pt x="4364" y="5263"/>
                    </a:lnTo>
                    <a:lnTo>
                      <a:pt x="4389" y="5289"/>
                    </a:lnTo>
                    <a:lnTo>
                      <a:pt x="4423" y="5319"/>
                    </a:lnTo>
                    <a:lnTo>
                      <a:pt x="4466" y="5354"/>
                    </a:lnTo>
                    <a:lnTo>
                      <a:pt x="4493" y="5372"/>
                    </a:lnTo>
                    <a:lnTo>
                      <a:pt x="4521" y="5391"/>
                    </a:lnTo>
                    <a:lnTo>
                      <a:pt x="4521" y="5391"/>
                    </a:lnTo>
                    <a:lnTo>
                      <a:pt x="4557" y="5415"/>
                    </a:lnTo>
                    <a:lnTo>
                      <a:pt x="4586" y="5431"/>
                    </a:lnTo>
                    <a:lnTo>
                      <a:pt x="4610" y="5443"/>
                    </a:lnTo>
                    <a:lnTo>
                      <a:pt x="4618" y="5444"/>
                    </a:lnTo>
                    <a:lnTo>
                      <a:pt x="4628" y="5446"/>
                    </a:lnTo>
                    <a:lnTo>
                      <a:pt x="4634" y="5446"/>
                    </a:lnTo>
                    <a:lnTo>
                      <a:pt x="4643" y="5446"/>
                    </a:lnTo>
                    <a:lnTo>
                      <a:pt x="4649" y="5444"/>
                    </a:lnTo>
                    <a:lnTo>
                      <a:pt x="4656" y="5441"/>
                    </a:lnTo>
                    <a:lnTo>
                      <a:pt x="4671" y="5433"/>
                    </a:lnTo>
                    <a:lnTo>
                      <a:pt x="4687" y="5421"/>
                    </a:lnTo>
                    <a:lnTo>
                      <a:pt x="4687" y="5421"/>
                    </a:lnTo>
                    <a:lnTo>
                      <a:pt x="4704" y="5410"/>
                    </a:lnTo>
                    <a:lnTo>
                      <a:pt x="4717" y="5398"/>
                    </a:lnTo>
                    <a:lnTo>
                      <a:pt x="4722" y="5393"/>
                    </a:lnTo>
                    <a:lnTo>
                      <a:pt x="4725" y="5386"/>
                    </a:lnTo>
                    <a:lnTo>
                      <a:pt x="4728" y="5382"/>
                    </a:lnTo>
                    <a:lnTo>
                      <a:pt x="4732" y="5373"/>
                    </a:lnTo>
                    <a:lnTo>
                      <a:pt x="4733" y="5365"/>
                    </a:lnTo>
                    <a:lnTo>
                      <a:pt x="4733" y="5355"/>
                    </a:lnTo>
                    <a:lnTo>
                      <a:pt x="4732" y="5330"/>
                    </a:lnTo>
                    <a:lnTo>
                      <a:pt x="4725" y="5297"/>
                    </a:lnTo>
                    <a:lnTo>
                      <a:pt x="4717" y="5255"/>
                    </a:lnTo>
                    <a:lnTo>
                      <a:pt x="4717" y="5255"/>
                    </a:lnTo>
                    <a:lnTo>
                      <a:pt x="4707" y="5222"/>
                    </a:lnTo>
                    <a:lnTo>
                      <a:pt x="4699" y="5190"/>
                    </a:lnTo>
                    <a:lnTo>
                      <a:pt x="4682" y="5138"/>
                    </a:lnTo>
                    <a:lnTo>
                      <a:pt x="4664" y="5096"/>
                    </a:lnTo>
                    <a:lnTo>
                      <a:pt x="4649" y="5063"/>
                    </a:lnTo>
                    <a:lnTo>
                      <a:pt x="4649" y="5063"/>
                    </a:lnTo>
                    <a:lnTo>
                      <a:pt x="4695" y="5025"/>
                    </a:lnTo>
                    <a:lnTo>
                      <a:pt x="4740" y="4987"/>
                    </a:lnTo>
                    <a:lnTo>
                      <a:pt x="4740" y="4987"/>
                    </a:lnTo>
                    <a:lnTo>
                      <a:pt x="4769" y="5009"/>
                    </a:lnTo>
                    <a:lnTo>
                      <a:pt x="4807" y="5032"/>
                    </a:lnTo>
                    <a:lnTo>
                      <a:pt x="4857" y="5058"/>
                    </a:lnTo>
                    <a:lnTo>
                      <a:pt x="4885" y="5072"/>
                    </a:lnTo>
                    <a:lnTo>
                      <a:pt x="4916" y="5086"/>
                    </a:lnTo>
                    <a:lnTo>
                      <a:pt x="4916" y="5086"/>
                    </a:lnTo>
                    <a:lnTo>
                      <a:pt x="4957" y="5103"/>
                    </a:lnTo>
                    <a:lnTo>
                      <a:pt x="4989" y="5114"/>
                    </a:lnTo>
                    <a:lnTo>
                      <a:pt x="5012" y="5121"/>
                    </a:lnTo>
                    <a:lnTo>
                      <a:pt x="5022" y="5121"/>
                    </a:lnTo>
                    <a:lnTo>
                      <a:pt x="5032" y="5121"/>
                    </a:lnTo>
                    <a:lnTo>
                      <a:pt x="5038" y="5121"/>
                    </a:lnTo>
                    <a:lnTo>
                      <a:pt x="5045" y="5119"/>
                    </a:lnTo>
                    <a:lnTo>
                      <a:pt x="5051" y="5116"/>
                    </a:lnTo>
                    <a:lnTo>
                      <a:pt x="5058" y="5111"/>
                    </a:lnTo>
                    <a:lnTo>
                      <a:pt x="5071" y="5101"/>
                    </a:lnTo>
                    <a:lnTo>
                      <a:pt x="5084" y="5086"/>
                    </a:lnTo>
                    <a:lnTo>
                      <a:pt x="5084" y="5086"/>
                    </a:lnTo>
                    <a:lnTo>
                      <a:pt x="5099" y="5072"/>
                    </a:lnTo>
                    <a:lnTo>
                      <a:pt x="5111" y="5060"/>
                    </a:lnTo>
                    <a:lnTo>
                      <a:pt x="5114" y="5053"/>
                    </a:lnTo>
                    <a:lnTo>
                      <a:pt x="5117" y="5047"/>
                    </a:lnTo>
                    <a:lnTo>
                      <a:pt x="5119" y="5040"/>
                    </a:lnTo>
                    <a:lnTo>
                      <a:pt x="5121" y="5032"/>
                    </a:lnTo>
                    <a:lnTo>
                      <a:pt x="5121" y="5024"/>
                    </a:lnTo>
                    <a:lnTo>
                      <a:pt x="5119" y="5014"/>
                    </a:lnTo>
                    <a:lnTo>
                      <a:pt x="5114" y="4989"/>
                    </a:lnTo>
                    <a:lnTo>
                      <a:pt x="5103" y="4958"/>
                    </a:lnTo>
                    <a:lnTo>
                      <a:pt x="5084" y="4917"/>
                    </a:lnTo>
                    <a:lnTo>
                      <a:pt x="5084" y="4917"/>
                    </a:lnTo>
                    <a:lnTo>
                      <a:pt x="5071" y="4887"/>
                    </a:lnTo>
                    <a:lnTo>
                      <a:pt x="5058" y="4857"/>
                    </a:lnTo>
                    <a:lnTo>
                      <a:pt x="5032" y="4809"/>
                    </a:lnTo>
                    <a:lnTo>
                      <a:pt x="5007" y="4770"/>
                    </a:lnTo>
                    <a:lnTo>
                      <a:pt x="4987" y="4740"/>
                    </a:lnTo>
                    <a:lnTo>
                      <a:pt x="4987" y="4740"/>
                    </a:lnTo>
                    <a:lnTo>
                      <a:pt x="5025" y="4696"/>
                    </a:lnTo>
                    <a:lnTo>
                      <a:pt x="5063" y="4651"/>
                    </a:lnTo>
                    <a:lnTo>
                      <a:pt x="5063" y="4651"/>
                    </a:lnTo>
                    <a:lnTo>
                      <a:pt x="5094" y="4666"/>
                    </a:lnTo>
                    <a:lnTo>
                      <a:pt x="5137" y="4682"/>
                    </a:lnTo>
                    <a:lnTo>
                      <a:pt x="5190" y="4701"/>
                    </a:lnTo>
                    <a:lnTo>
                      <a:pt x="5220" y="4709"/>
                    </a:lnTo>
                    <a:lnTo>
                      <a:pt x="5253" y="4717"/>
                    </a:lnTo>
                    <a:lnTo>
                      <a:pt x="5253" y="4717"/>
                    </a:lnTo>
                    <a:lnTo>
                      <a:pt x="5297" y="4727"/>
                    </a:lnTo>
                    <a:lnTo>
                      <a:pt x="5330" y="4732"/>
                    </a:lnTo>
                    <a:lnTo>
                      <a:pt x="5355" y="4734"/>
                    </a:lnTo>
                    <a:lnTo>
                      <a:pt x="5363" y="4734"/>
                    </a:lnTo>
                    <a:lnTo>
                      <a:pt x="5373" y="4732"/>
                    </a:lnTo>
                    <a:lnTo>
                      <a:pt x="5380" y="4730"/>
                    </a:lnTo>
                    <a:lnTo>
                      <a:pt x="5386" y="4727"/>
                    </a:lnTo>
                    <a:lnTo>
                      <a:pt x="5393" y="4722"/>
                    </a:lnTo>
                    <a:lnTo>
                      <a:pt x="5398" y="4717"/>
                    </a:lnTo>
                    <a:lnTo>
                      <a:pt x="5408" y="4704"/>
                    </a:lnTo>
                    <a:lnTo>
                      <a:pt x="5419" y="4687"/>
                    </a:lnTo>
                    <a:lnTo>
                      <a:pt x="5419" y="4687"/>
                    </a:lnTo>
                    <a:lnTo>
                      <a:pt x="5431" y="4671"/>
                    </a:lnTo>
                    <a:lnTo>
                      <a:pt x="5441" y="4656"/>
                    </a:lnTo>
                    <a:lnTo>
                      <a:pt x="5442" y="4649"/>
                    </a:lnTo>
                    <a:lnTo>
                      <a:pt x="5444" y="4643"/>
                    </a:lnTo>
                    <a:lnTo>
                      <a:pt x="5445" y="4636"/>
                    </a:lnTo>
                    <a:lnTo>
                      <a:pt x="5445" y="4628"/>
                    </a:lnTo>
                    <a:lnTo>
                      <a:pt x="5444" y="4620"/>
                    </a:lnTo>
                    <a:lnTo>
                      <a:pt x="5441" y="4610"/>
                    </a:lnTo>
                    <a:lnTo>
                      <a:pt x="5431" y="4587"/>
                    </a:lnTo>
                    <a:lnTo>
                      <a:pt x="5414" y="4559"/>
                    </a:lnTo>
                    <a:lnTo>
                      <a:pt x="5391" y="4521"/>
                    </a:lnTo>
                    <a:lnTo>
                      <a:pt x="5391" y="4521"/>
                    </a:lnTo>
                    <a:lnTo>
                      <a:pt x="5371" y="4493"/>
                    </a:lnTo>
                    <a:lnTo>
                      <a:pt x="5353" y="4468"/>
                    </a:lnTo>
                    <a:lnTo>
                      <a:pt x="5319" y="4424"/>
                    </a:lnTo>
                    <a:lnTo>
                      <a:pt x="5287" y="4389"/>
                    </a:lnTo>
                    <a:lnTo>
                      <a:pt x="5262" y="4364"/>
                    </a:lnTo>
                    <a:lnTo>
                      <a:pt x="5262" y="4364"/>
                    </a:lnTo>
                    <a:lnTo>
                      <a:pt x="5292" y="4313"/>
                    </a:lnTo>
                    <a:lnTo>
                      <a:pt x="5322" y="4262"/>
                    </a:lnTo>
                    <a:lnTo>
                      <a:pt x="5322" y="4262"/>
                    </a:lnTo>
                    <a:lnTo>
                      <a:pt x="5356" y="4272"/>
                    </a:lnTo>
                    <a:lnTo>
                      <a:pt x="5401" y="4282"/>
                    </a:lnTo>
                    <a:lnTo>
                      <a:pt x="5455" y="4288"/>
                    </a:lnTo>
                    <a:lnTo>
                      <a:pt x="5487" y="4292"/>
                    </a:lnTo>
                    <a:lnTo>
                      <a:pt x="5521" y="4295"/>
                    </a:lnTo>
                    <a:lnTo>
                      <a:pt x="5521" y="4295"/>
                    </a:lnTo>
                    <a:lnTo>
                      <a:pt x="5566" y="4297"/>
                    </a:lnTo>
                    <a:lnTo>
                      <a:pt x="5599" y="4297"/>
                    </a:lnTo>
                    <a:lnTo>
                      <a:pt x="5624" y="4293"/>
                    </a:lnTo>
                    <a:lnTo>
                      <a:pt x="5633" y="4292"/>
                    </a:lnTo>
                    <a:lnTo>
                      <a:pt x="5642" y="4288"/>
                    </a:lnTo>
                    <a:lnTo>
                      <a:pt x="5648" y="4285"/>
                    </a:lnTo>
                    <a:lnTo>
                      <a:pt x="5653" y="4282"/>
                    </a:lnTo>
                    <a:lnTo>
                      <a:pt x="5658" y="4275"/>
                    </a:lnTo>
                    <a:lnTo>
                      <a:pt x="5663" y="4270"/>
                    </a:lnTo>
                    <a:lnTo>
                      <a:pt x="5671" y="4255"/>
                    </a:lnTo>
                    <a:lnTo>
                      <a:pt x="5680" y="4237"/>
                    </a:lnTo>
                    <a:lnTo>
                      <a:pt x="5680" y="4237"/>
                    </a:lnTo>
                    <a:lnTo>
                      <a:pt x="5688" y="4219"/>
                    </a:lnTo>
                    <a:lnTo>
                      <a:pt x="5694" y="4203"/>
                    </a:lnTo>
                    <a:lnTo>
                      <a:pt x="5696" y="4196"/>
                    </a:lnTo>
                    <a:lnTo>
                      <a:pt x="5696" y="4189"/>
                    </a:lnTo>
                    <a:lnTo>
                      <a:pt x="5696" y="4181"/>
                    </a:lnTo>
                    <a:lnTo>
                      <a:pt x="5694" y="4175"/>
                    </a:lnTo>
                    <a:lnTo>
                      <a:pt x="5691" y="4166"/>
                    </a:lnTo>
                    <a:lnTo>
                      <a:pt x="5688" y="4157"/>
                    </a:lnTo>
                    <a:lnTo>
                      <a:pt x="5673" y="4137"/>
                    </a:lnTo>
                    <a:lnTo>
                      <a:pt x="5652" y="4110"/>
                    </a:lnTo>
                    <a:lnTo>
                      <a:pt x="5622" y="4079"/>
                    </a:lnTo>
                    <a:lnTo>
                      <a:pt x="5622" y="4079"/>
                    </a:lnTo>
                    <a:lnTo>
                      <a:pt x="5599" y="4054"/>
                    </a:lnTo>
                    <a:lnTo>
                      <a:pt x="5576" y="4031"/>
                    </a:lnTo>
                    <a:lnTo>
                      <a:pt x="5535" y="3995"/>
                    </a:lnTo>
                    <a:lnTo>
                      <a:pt x="5498" y="3967"/>
                    </a:lnTo>
                    <a:lnTo>
                      <a:pt x="5469" y="3945"/>
                    </a:lnTo>
                    <a:lnTo>
                      <a:pt x="5469" y="3945"/>
                    </a:lnTo>
                    <a:lnTo>
                      <a:pt x="5488" y="3891"/>
                    </a:lnTo>
                    <a:lnTo>
                      <a:pt x="5508" y="3835"/>
                    </a:lnTo>
                    <a:lnTo>
                      <a:pt x="5508" y="3835"/>
                    </a:lnTo>
                    <a:lnTo>
                      <a:pt x="5544" y="3838"/>
                    </a:lnTo>
                    <a:lnTo>
                      <a:pt x="5591" y="3840"/>
                    </a:lnTo>
                    <a:lnTo>
                      <a:pt x="5645" y="3838"/>
                    </a:lnTo>
                    <a:lnTo>
                      <a:pt x="5678" y="3837"/>
                    </a:lnTo>
                    <a:lnTo>
                      <a:pt x="5711" y="3832"/>
                    </a:lnTo>
                    <a:lnTo>
                      <a:pt x="5711" y="3832"/>
                    </a:lnTo>
                    <a:lnTo>
                      <a:pt x="5755" y="3827"/>
                    </a:lnTo>
                    <a:lnTo>
                      <a:pt x="5788" y="3820"/>
                    </a:lnTo>
                    <a:lnTo>
                      <a:pt x="5812" y="3814"/>
                    </a:lnTo>
                    <a:lnTo>
                      <a:pt x="5821" y="3810"/>
                    </a:lnTo>
                    <a:lnTo>
                      <a:pt x="5828" y="3805"/>
                    </a:lnTo>
                    <a:lnTo>
                      <a:pt x="5835" y="3802"/>
                    </a:lnTo>
                    <a:lnTo>
                      <a:pt x="5840" y="3795"/>
                    </a:lnTo>
                    <a:lnTo>
                      <a:pt x="5843" y="3790"/>
                    </a:lnTo>
                    <a:lnTo>
                      <a:pt x="5848" y="3784"/>
                    </a:lnTo>
                    <a:lnTo>
                      <a:pt x="5853" y="3767"/>
                    </a:lnTo>
                    <a:lnTo>
                      <a:pt x="5858" y="3748"/>
                    </a:lnTo>
                    <a:lnTo>
                      <a:pt x="5858" y="3748"/>
                    </a:lnTo>
                    <a:lnTo>
                      <a:pt x="5863" y="3728"/>
                    </a:lnTo>
                    <a:lnTo>
                      <a:pt x="5866" y="3711"/>
                    </a:lnTo>
                    <a:lnTo>
                      <a:pt x="5866" y="3705"/>
                    </a:lnTo>
                    <a:lnTo>
                      <a:pt x="5866" y="3698"/>
                    </a:lnTo>
                    <a:lnTo>
                      <a:pt x="5864" y="3690"/>
                    </a:lnTo>
                    <a:lnTo>
                      <a:pt x="5861" y="3683"/>
                    </a:lnTo>
                    <a:lnTo>
                      <a:pt x="5858" y="3677"/>
                    </a:lnTo>
                    <a:lnTo>
                      <a:pt x="5851" y="3668"/>
                    </a:lnTo>
                    <a:lnTo>
                      <a:pt x="5833" y="3650"/>
                    </a:lnTo>
                    <a:lnTo>
                      <a:pt x="5808" y="3629"/>
                    </a:lnTo>
                    <a:lnTo>
                      <a:pt x="5774" y="3603"/>
                    </a:lnTo>
                    <a:lnTo>
                      <a:pt x="5774" y="3603"/>
                    </a:lnTo>
                    <a:lnTo>
                      <a:pt x="5746" y="3581"/>
                    </a:lnTo>
                    <a:lnTo>
                      <a:pt x="5719" y="3565"/>
                    </a:lnTo>
                    <a:lnTo>
                      <a:pt x="5671" y="3535"/>
                    </a:lnTo>
                    <a:lnTo>
                      <a:pt x="5630" y="3512"/>
                    </a:lnTo>
                    <a:lnTo>
                      <a:pt x="5599" y="3497"/>
                    </a:lnTo>
                    <a:lnTo>
                      <a:pt x="5599" y="3497"/>
                    </a:lnTo>
                    <a:lnTo>
                      <a:pt x="5609" y="3439"/>
                    </a:lnTo>
                    <a:lnTo>
                      <a:pt x="5619" y="3383"/>
                    </a:lnTo>
                    <a:lnTo>
                      <a:pt x="5619" y="3383"/>
                    </a:lnTo>
                    <a:lnTo>
                      <a:pt x="5655" y="3380"/>
                    </a:lnTo>
                    <a:lnTo>
                      <a:pt x="5699" y="3373"/>
                    </a:lnTo>
                    <a:lnTo>
                      <a:pt x="5755" y="3362"/>
                    </a:lnTo>
                    <a:lnTo>
                      <a:pt x="5785" y="3354"/>
                    </a:lnTo>
                    <a:lnTo>
                      <a:pt x="5818" y="3344"/>
                    </a:lnTo>
                    <a:lnTo>
                      <a:pt x="5818" y="3344"/>
                    </a:lnTo>
                    <a:lnTo>
                      <a:pt x="5861" y="3330"/>
                    </a:lnTo>
                    <a:lnTo>
                      <a:pt x="5892" y="3319"/>
                    </a:lnTo>
                    <a:lnTo>
                      <a:pt x="5914" y="3309"/>
                    </a:lnTo>
                    <a:lnTo>
                      <a:pt x="5922" y="3302"/>
                    </a:lnTo>
                    <a:lnTo>
                      <a:pt x="5929" y="3298"/>
                    </a:lnTo>
                    <a:lnTo>
                      <a:pt x="5935" y="3293"/>
                    </a:lnTo>
                    <a:lnTo>
                      <a:pt x="5938" y="3286"/>
                    </a:lnTo>
                    <a:lnTo>
                      <a:pt x="5942" y="3279"/>
                    </a:lnTo>
                    <a:lnTo>
                      <a:pt x="5943" y="3273"/>
                    </a:lnTo>
                    <a:lnTo>
                      <a:pt x="5947" y="3256"/>
                    </a:lnTo>
                    <a:lnTo>
                      <a:pt x="5948" y="3237"/>
                    </a:lnTo>
                    <a:lnTo>
                      <a:pt x="5948" y="3237"/>
                    </a:lnTo>
                    <a:lnTo>
                      <a:pt x="5950" y="3215"/>
                    </a:lnTo>
                    <a:lnTo>
                      <a:pt x="5950" y="3199"/>
                    </a:lnTo>
                    <a:lnTo>
                      <a:pt x="5950" y="3192"/>
                    </a:lnTo>
                    <a:lnTo>
                      <a:pt x="5947" y="3184"/>
                    </a:lnTo>
                    <a:lnTo>
                      <a:pt x="5945" y="3177"/>
                    </a:lnTo>
                    <a:lnTo>
                      <a:pt x="5940" y="3171"/>
                    </a:lnTo>
                    <a:lnTo>
                      <a:pt x="5935" y="3164"/>
                    </a:lnTo>
                    <a:lnTo>
                      <a:pt x="5927" y="3157"/>
                    </a:lnTo>
                    <a:lnTo>
                      <a:pt x="5907" y="3144"/>
                    </a:lnTo>
                    <a:lnTo>
                      <a:pt x="5879" y="3126"/>
                    </a:lnTo>
                    <a:lnTo>
                      <a:pt x="5840" y="3106"/>
                    </a:lnTo>
                    <a:lnTo>
                      <a:pt x="5840" y="3106"/>
                    </a:lnTo>
                    <a:close/>
                    <a:moveTo>
                      <a:pt x="2885" y="3319"/>
                    </a:moveTo>
                    <a:lnTo>
                      <a:pt x="2885" y="3319"/>
                    </a:lnTo>
                    <a:lnTo>
                      <a:pt x="2850" y="3307"/>
                    </a:lnTo>
                    <a:lnTo>
                      <a:pt x="2817" y="3294"/>
                    </a:lnTo>
                    <a:lnTo>
                      <a:pt x="2788" y="3276"/>
                    </a:lnTo>
                    <a:lnTo>
                      <a:pt x="2760" y="3256"/>
                    </a:lnTo>
                    <a:lnTo>
                      <a:pt x="2733" y="3235"/>
                    </a:lnTo>
                    <a:lnTo>
                      <a:pt x="2710" y="3210"/>
                    </a:lnTo>
                    <a:lnTo>
                      <a:pt x="2689" y="3184"/>
                    </a:lnTo>
                    <a:lnTo>
                      <a:pt x="2671" y="3154"/>
                    </a:lnTo>
                    <a:lnTo>
                      <a:pt x="2654" y="3124"/>
                    </a:lnTo>
                    <a:lnTo>
                      <a:pt x="2643" y="3093"/>
                    </a:lnTo>
                    <a:lnTo>
                      <a:pt x="2633" y="3060"/>
                    </a:lnTo>
                    <a:lnTo>
                      <a:pt x="2626" y="3027"/>
                    </a:lnTo>
                    <a:lnTo>
                      <a:pt x="2623" y="2992"/>
                    </a:lnTo>
                    <a:lnTo>
                      <a:pt x="2623" y="2958"/>
                    </a:lnTo>
                    <a:lnTo>
                      <a:pt x="2628" y="2922"/>
                    </a:lnTo>
                    <a:lnTo>
                      <a:pt x="2634" y="2887"/>
                    </a:lnTo>
                    <a:lnTo>
                      <a:pt x="2634" y="2887"/>
                    </a:lnTo>
                    <a:lnTo>
                      <a:pt x="2646" y="2852"/>
                    </a:lnTo>
                    <a:lnTo>
                      <a:pt x="2661" y="2819"/>
                    </a:lnTo>
                    <a:lnTo>
                      <a:pt x="2677" y="2790"/>
                    </a:lnTo>
                    <a:lnTo>
                      <a:pt x="2697" y="2762"/>
                    </a:lnTo>
                    <a:lnTo>
                      <a:pt x="2720" y="2735"/>
                    </a:lnTo>
                    <a:lnTo>
                      <a:pt x="2745" y="2712"/>
                    </a:lnTo>
                    <a:lnTo>
                      <a:pt x="2771" y="2691"/>
                    </a:lnTo>
                    <a:lnTo>
                      <a:pt x="2799" y="2673"/>
                    </a:lnTo>
                    <a:lnTo>
                      <a:pt x="2829" y="2656"/>
                    </a:lnTo>
                    <a:lnTo>
                      <a:pt x="2860" y="2645"/>
                    </a:lnTo>
                    <a:lnTo>
                      <a:pt x="2893" y="2635"/>
                    </a:lnTo>
                    <a:lnTo>
                      <a:pt x="2928" y="2628"/>
                    </a:lnTo>
                    <a:lnTo>
                      <a:pt x="2962" y="2625"/>
                    </a:lnTo>
                    <a:lnTo>
                      <a:pt x="2997" y="2625"/>
                    </a:lnTo>
                    <a:lnTo>
                      <a:pt x="3032" y="2630"/>
                    </a:lnTo>
                    <a:lnTo>
                      <a:pt x="3068" y="2636"/>
                    </a:lnTo>
                    <a:lnTo>
                      <a:pt x="3068" y="2636"/>
                    </a:lnTo>
                    <a:lnTo>
                      <a:pt x="3101" y="2648"/>
                    </a:lnTo>
                    <a:lnTo>
                      <a:pt x="3134" y="2663"/>
                    </a:lnTo>
                    <a:lnTo>
                      <a:pt x="3165" y="2679"/>
                    </a:lnTo>
                    <a:lnTo>
                      <a:pt x="3193" y="2699"/>
                    </a:lnTo>
                    <a:lnTo>
                      <a:pt x="3218" y="2722"/>
                    </a:lnTo>
                    <a:lnTo>
                      <a:pt x="3243" y="2747"/>
                    </a:lnTo>
                    <a:lnTo>
                      <a:pt x="3263" y="2773"/>
                    </a:lnTo>
                    <a:lnTo>
                      <a:pt x="3282" y="2801"/>
                    </a:lnTo>
                    <a:lnTo>
                      <a:pt x="3297" y="2831"/>
                    </a:lnTo>
                    <a:lnTo>
                      <a:pt x="3310" y="2864"/>
                    </a:lnTo>
                    <a:lnTo>
                      <a:pt x="3319" y="2895"/>
                    </a:lnTo>
                    <a:lnTo>
                      <a:pt x="3325" y="2930"/>
                    </a:lnTo>
                    <a:lnTo>
                      <a:pt x="3328" y="2964"/>
                    </a:lnTo>
                    <a:lnTo>
                      <a:pt x="3328" y="2999"/>
                    </a:lnTo>
                    <a:lnTo>
                      <a:pt x="3325" y="3034"/>
                    </a:lnTo>
                    <a:lnTo>
                      <a:pt x="3317" y="3070"/>
                    </a:lnTo>
                    <a:lnTo>
                      <a:pt x="3317" y="3070"/>
                    </a:lnTo>
                    <a:lnTo>
                      <a:pt x="3305" y="3103"/>
                    </a:lnTo>
                    <a:lnTo>
                      <a:pt x="3292" y="3136"/>
                    </a:lnTo>
                    <a:lnTo>
                      <a:pt x="3274" y="3167"/>
                    </a:lnTo>
                    <a:lnTo>
                      <a:pt x="3254" y="3195"/>
                    </a:lnTo>
                    <a:lnTo>
                      <a:pt x="3233" y="3222"/>
                    </a:lnTo>
                    <a:lnTo>
                      <a:pt x="3208" y="3245"/>
                    </a:lnTo>
                    <a:lnTo>
                      <a:pt x="3180" y="3266"/>
                    </a:lnTo>
                    <a:lnTo>
                      <a:pt x="3152" y="3284"/>
                    </a:lnTo>
                    <a:lnTo>
                      <a:pt x="3122" y="3299"/>
                    </a:lnTo>
                    <a:lnTo>
                      <a:pt x="3091" y="3312"/>
                    </a:lnTo>
                    <a:lnTo>
                      <a:pt x="3058" y="3321"/>
                    </a:lnTo>
                    <a:lnTo>
                      <a:pt x="3025" y="3327"/>
                    </a:lnTo>
                    <a:lnTo>
                      <a:pt x="2990" y="3330"/>
                    </a:lnTo>
                    <a:lnTo>
                      <a:pt x="2956" y="3330"/>
                    </a:lnTo>
                    <a:lnTo>
                      <a:pt x="2920" y="3327"/>
                    </a:lnTo>
                    <a:lnTo>
                      <a:pt x="2885" y="3319"/>
                    </a:lnTo>
                    <a:lnTo>
                      <a:pt x="2885" y="3319"/>
                    </a:lnTo>
                    <a:close/>
                  </a:path>
                </a:pathLst>
              </a:custGeom>
              <a:gradFill>
                <a:gsLst>
                  <a:gs pos="0">
                    <a:srgbClr val="5989C3"/>
                  </a:gs>
                  <a:gs pos="100000">
                    <a:srgbClr val="284B76"/>
                  </a:gs>
                </a:gsLst>
                <a:lin ang="0" scaled="0"/>
              </a:gradFill>
              <a:ln>
                <a:noFill/>
              </a:ln>
              <a:effectLst>
                <a:outerShdw blurRad="50800" dist="38100" dir="2700000" algn="tl" rotWithShape="0">
                  <a:srgbClr val="000000">
                    <a:alpha val="20000"/>
                  </a:srgbClr>
                </a:outerShdw>
              </a:effectLst>
            </p:spPr>
            <p:txBody>
              <a:bodyPr spcFirstLastPara="1" wrap="square" lIns="18275" tIns="18275" rIns="18275" bIns="18275" anchor="ctr" anchorCtr="1">
                <a:noAutofit/>
              </a:bodyPr>
              <a:lstStyle/>
              <a:p>
                <a:pPr marL="0" marR="0" lvl="0" indent="0" algn="ctr" rtl="0">
                  <a:lnSpc>
                    <a:spcPct val="85000"/>
                  </a:lnSpc>
                  <a:spcBef>
                    <a:spcPts val="0"/>
                  </a:spcBef>
                  <a:spcAft>
                    <a:spcPts val="0"/>
                  </a:spcAft>
                  <a:buNone/>
                </a:pPr>
                <a:endParaRPr sz="1400" b="1">
                  <a:solidFill>
                    <a:srgbClr val="FFFFFF"/>
                  </a:solidFill>
                  <a:latin typeface="Arial Narrow"/>
                  <a:ea typeface="Arial Narrow"/>
                  <a:cs typeface="Arial Narrow"/>
                  <a:sym typeface="Arial Narrow"/>
                </a:endParaRPr>
              </a:p>
            </p:txBody>
          </p:sp>
          <p:sp>
            <p:nvSpPr>
              <p:cNvPr id="137" name="Google Shape;137;p2"/>
              <p:cNvSpPr/>
              <p:nvPr/>
            </p:nvSpPr>
            <p:spPr>
              <a:xfrm>
                <a:off x="2971800" y="0"/>
                <a:ext cx="1549400" cy="1549398"/>
              </a:xfrm>
              <a:custGeom>
                <a:avLst/>
                <a:gdLst/>
                <a:ahLst/>
                <a:cxnLst/>
                <a:rect l="l" t="t" r="r" b="b"/>
                <a:pathLst>
                  <a:path w="5950" h="5950" extrusionOk="0">
                    <a:moveTo>
                      <a:pt x="5904" y="2636"/>
                    </a:moveTo>
                    <a:lnTo>
                      <a:pt x="5904" y="2636"/>
                    </a:lnTo>
                    <a:lnTo>
                      <a:pt x="5912" y="2719"/>
                    </a:lnTo>
                    <a:lnTo>
                      <a:pt x="5919" y="2800"/>
                    </a:lnTo>
                    <a:lnTo>
                      <a:pt x="5930" y="2791"/>
                    </a:lnTo>
                    <a:lnTo>
                      <a:pt x="5938" y="2781"/>
                    </a:lnTo>
                    <a:lnTo>
                      <a:pt x="5945" y="2773"/>
                    </a:lnTo>
                    <a:lnTo>
                      <a:pt x="5948" y="2763"/>
                    </a:lnTo>
                    <a:lnTo>
                      <a:pt x="5950" y="2753"/>
                    </a:lnTo>
                    <a:lnTo>
                      <a:pt x="5950" y="2742"/>
                    </a:lnTo>
                    <a:lnTo>
                      <a:pt x="5948" y="2715"/>
                    </a:lnTo>
                    <a:lnTo>
                      <a:pt x="5945" y="2689"/>
                    </a:lnTo>
                    <a:lnTo>
                      <a:pt x="5943" y="2678"/>
                    </a:lnTo>
                    <a:lnTo>
                      <a:pt x="5940" y="2668"/>
                    </a:lnTo>
                    <a:lnTo>
                      <a:pt x="5935" y="2659"/>
                    </a:lnTo>
                    <a:lnTo>
                      <a:pt x="5927" y="2651"/>
                    </a:lnTo>
                    <a:lnTo>
                      <a:pt x="5917" y="2645"/>
                    </a:lnTo>
                    <a:lnTo>
                      <a:pt x="5904" y="2636"/>
                    </a:lnTo>
                    <a:close/>
                    <a:moveTo>
                      <a:pt x="2202" y="92"/>
                    </a:moveTo>
                    <a:lnTo>
                      <a:pt x="2202" y="92"/>
                    </a:lnTo>
                    <a:lnTo>
                      <a:pt x="2176" y="101"/>
                    </a:lnTo>
                    <a:lnTo>
                      <a:pt x="2164" y="104"/>
                    </a:lnTo>
                    <a:lnTo>
                      <a:pt x="2156" y="109"/>
                    </a:lnTo>
                    <a:lnTo>
                      <a:pt x="2148" y="117"/>
                    </a:lnTo>
                    <a:lnTo>
                      <a:pt x="2141" y="125"/>
                    </a:lnTo>
                    <a:lnTo>
                      <a:pt x="2136" y="138"/>
                    </a:lnTo>
                    <a:lnTo>
                      <a:pt x="2131" y="155"/>
                    </a:lnTo>
                    <a:lnTo>
                      <a:pt x="2212" y="132"/>
                    </a:lnTo>
                    <a:lnTo>
                      <a:pt x="2295" y="110"/>
                    </a:lnTo>
                    <a:lnTo>
                      <a:pt x="2282" y="99"/>
                    </a:lnTo>
                    <a:lnTo>
                      <a:pt x="2272" y="91"/>
                    </a:lnTo>
                    <a:lnTo>
                      <a:pt x="2260" y="86"/>
                    </a:lnTo>
                    <a:lnTo>
                      <a:pt x="2250" y="84"/>
                    </a:lnTo>
                    <a:lnTo>
                      <a:pt x="2240" y="84"/>
                    </a:lnTo>
                    <a:lnTo>
                      <a:pt x="2229" y="86"/>
                    </a:lnTo>
                    <a:lnTo>
                      <a:pt x="2202" y="92"/>
                    </a:lnTo>
                    <a:close/>
                    <a:moveTo>
                      <a:pt x="5419" y="1263"/>
                    </a:moveTo>
                    <a:lnTo>
                      <a:pt x="5419" y="1263"/>
                    </a:lnTo>
                    <a:lnTo>
                      <a:pt x="5404" y="1242"/>
                    </a:lnTo>
                    <a:lnTo>
                      <a:pt x="5396" y="1233"/>
                    </a:lnTo>
                    <a:lnTo>
                      <a:pt x="5388" y="1227"/>
                    </a:lnTo>
                    <a:lnTo>
                      <a:pt x="5380" y="1222"/>
                    </a:lnTo>
                    <a:lnTo>
                      <a:pt x="5368" y="1218"/>
                    </a:lnTo>
                    <a:lnTo>
                      <a:pt x="5355" y="1217"/>
                    </a:lnTo>
                    <a:lnTo>
                      <a:pt x="5340" y="1218"/>
                    </a:lnTo>
                    <a:lnTo>
                      <a:pt x="5388" y="1286"/>
                    </a:lnTo>
                    <a:lnTo>
                      <a:pt x="5436" y="1354"/>
                    </a:lnTo>
                    <a:lnTo>
                      <a:pt x="5441" y="1339"/>
                    </a:lnTo>
                    <a:lnTo>
                      <a:pt x="5444" y="1327"/>
                    </a:lnTo>
                    <a:lnTo>
                      <a:pt x="5445" y="1316"/>
                    </a:lnTo>
                    <a:lnTo>
                      <a:pt x="5444" y="1306"/>
                    </a:lnTo>
                    <a:lnTo>
                      <a:pt x="5441" y="1296"/>
                    </a:lnTo>
                    <a:lnTo>
                      <a:pt x="5436" y="1286"/>
                    </a:lnTo>
                    <a:lnTo>
                      <a:pt x="5419" y="1263"/>
                    </a:lnTo>
                    <a:close/>
                    <a:moveTo>
                      <a:pt x="5919" y="3151"/>
                    </a:moveTo>
                    <a:lnTo>
                      <a:pt x="5919" y="3151"/>
                    </a:lnTo>
                    <a:lnTo>
                      <a:pt x="5912" y="3233"/>
                    </a:lnTo>
                    <a:lnTo>
                      <a:pt x="5904" y="3314"/>
                    </a:lnTo>
                    <a:lnTo>
                      <a:pt x="5917" y="3307"/>
                    </a:lnTo>
                    <a:lnTo>
                      <a:pt x="5927" y="3299"/>
                    </a:lnTo>
                    <a:lnTo>
                      <a:pt x="5935" y="3291"/>
                    </a:lnTo>
                    <a:lnTo>
                      <a:pt x="5940" y="3283"/>
                    </a:lnTo>
                    <a:lnTo>
                      <a:pt x="5943" y="3273"/>
                    </a:lnTo>
                    <a:lnTo>
                      <a:pt x="5945" y="3263"/>
                    </a:lnTo>
                    <a:lnTo>
                      <a:pt x="5948" y="3237"/>
                    </a:lnTo>
                    <a:lnTo>
                      <a:pt x="5950" y="3208"/>
                    </a:lnTo>
                    <a:lnTo>
                      <a:pt x="5950" y="3199"/>
                    </a:lnTo>
                    <a:lnTo>
                      <a:pt x="5948" y="3187"/>
                    </a:lnTo>
                    <a:lnTo>
                      <a:pt x="5945" y="3179"/>
                    </a:lnTo>
                    <a:lnTo>
                      <a:pt x="5938" y="3169"/>
                    </a:lnTo>
                    <a:lnTo>
                      <a:pt x="5930" y="3161"/>
                    </a:lnTo>
                    <a:lnTo>
                      <a:pt x="5919" y="3151"/>
                    </a:lnTo>
                    <a:close/>
                    <a:moveTo>
                      <a:pt x="5800" y="2133"/>
                    </a:moveTo>
                    <a:lnTo>
                      <a:pt x="5800" y="2133"/>
                    </a:lnTo>
                    <a:lnTo>
                      <a:pt x="5821" y="2213"/>
                    </a:lnTo>
                    <a:lnTo>
                      <a:pt x="5843" y="2292"/>
                    </a:lnTo>
                    <a:lnTo>
                      <a:pt x="5853" y="2280"/>
                    </a:lnTo>
                    <a:lnTo>
                      <a:pt x="5859" y="2270"/>
                    </a:lnTo>
                    <a:lnTo>
                      <a:pt x="5864" y="2260"/>
                    </a:lnTo>
                    <a:lnTo>
                      <a:pt x="5866" y="2251"/>
                    </a:lnTo>
                    <a:lnTo>
                      <a:pt x="5866" y="2241"/>
                    </a:lnTo>
                    <a:lnTo>
                      <a:pt x="5864" y="2229"/>
                    </a:lnTo>
                    <a:lnTo>
                      <a:pt x="5858" y="2203"/>
                    </a:lnTo>
                    <a:lnTo>
                      <a:pt x="5851" y="2176"/>
                    </a:lnTo>
                    <a:lnTo>
                      <a:pt x="5846" y="2166"/>
                    </a:lnTo>
                    <a:lnTo>
                      <a:pt x="5841" y="2158"/>
                    </a:lnTo>
                    <a:lnTo>
                      <a:pt x="5835" y="2150"/>
                    </a:lnTo>
                    <a:lnTo>
                      <a:pt x="5826" y="2143"/>
                    </a:lnTo>
                    <a:lnTo>
                      <a:pt x="5815" y="2138"/>
                    </a:lnTo>
                    <a:lnTo>
                      <a:pt x="5800" y="2133"/>
                    </a:lnTo>
                    <a:close/>
                    <a:moveTo>
                      <a:pt x="2715" y="2"/>
                    </a:moveTo>
                    <a:lnTo>
                      <a:pt x="2715" y="2"/>
                    </a:lnTo>
                    <a:lnTo>
                      <a:pt x="2687" y="5"/>
                    </a:lnTo>
                    <a:lnTo>
                      <a:pt x="2676" y="7"/>
                    </a:lnTo>
                    <a:lnTo>
                      <a:pt x="2666" y="10"/>
                    </a:lnTo>
                    <a:lnTo>
                      <a:pt x="2657" y="16"/>
                    </a:lnTo>
                    <a:lnTo>
                      <a:pt x="2649" y="25"/>
                    </a:lnTo>
                    <a:lnTo>
                      <a:pt x="2641" y="35"/>
                    </a:lnTo>
                    <a:lnTo>
                      <a:pt x="2634" y="51"/>
                    </a:lnTo>
                    <a:lnTo>
                      <a:pt x="2718" y="41"/>
                    </a:lnTo>
                    <a:lnTo>
                      <a:pt x="2803" y="36"/>
                    </a:lnTo>
                    <a:lnTo>
                      <a:pt x="2791" y="21"/>
                    </a:lnTo>
                    <a:lnTo>
                      <a:pt x="2783" y="13"/>
                    </a:lnTo>
                    <a:lnTo>
                      <a:pt x="2773" y="7"/>
                    </a:lnTo>
                    <a:lnTo>
                      <a:pt x="2763" y="2"/>
                    </a:lnTo>
                    <a:lnTo>
                      <a:pt x="2753" y="0"/>
                    </a:lnTo>
                    <a:lnTo>
                      <a:pt x="2742" y="0"/>
                    </a:lnTo>
                    <a:lnTo>
                      <a:pt x="2715" y="2"/>
                    </a:lnTo>
                    <a:close/>
                    <a:moveTo>
                      <a:pt x="4687" y="531"/>
                    </a:moveTo>
                    <a:lnTo>
                      <a:pt x="4687" y="531"/>
                    </a:lnTo>
                    <a:lnTo>
                      <a:pt x="4664" y="514"/>
                    </a:lnTo>
                    <a:lnTo>
                      <a:pt x="4654" y="509"/>
                    </a:lnTo>
                    <a:lnTo>
                      <a:pt x="4644" y="506"/>
                    </a:lnTo>
                    <a:lnTo>
                      <a:pt x="4634" y="505"/>
                    </a:lnTo>
                    <a:lnTo>
                      <a:pt x="4623" y="506"/>
                    </a:lnTo>
                    <a:lnTo>
                      <a:pt x="4611" y="509"/>
                    </a:lnTo>
                    <a:lnTo>
                      <a:pt x="4595" y="514"/>
                    </a:lnTo>
                    <a:lnTo>
                      <a:pt x="4664" y="562"/>
                    </a:lnTo>
                    <a:lnTo>
                      <a:pt x="4732" y="610"/>
                    </a:lnTo>
                    <a:lnTo>
                      <a:pt x="4733" y="595"/>
                    </a:lnTo>
                    <a:lnTo>
                      <a:pt x="4732" y="582"/>
                    </a:lnTo>
                    <a:lnTo>
                      <a:pt x="4728" y="570"/>
                    </a:lnTo>
                    <a:lnTo>
                      <a:pt x="4723" y="562"/>
                    </a:lnTo>
                    <a:lnTo>
                      <a:pt x="4717" y="554"/>
                    </a:lnTo>
                    <a:lnTo>
                      <a:pt x="4708" y="546"/>
                    </a:lnTo>
                    <a:lnTo>
                      <a:pt x="4687" y="531"/>
                    </a:lnTo>
                    <a:close/>
                    <a:moveTo>
                      <a:pt x="5084" y="866"/>
                    </a:moveTo>
                    <a:lnTo>
                      <a:pt x="5084" y="866"/>
                    </a:lnTo>
                    <a:lnTo>
                      <a:pt x="5066" y="846"/>
                    </a:lnTo>
                    <a:lnTo>
                      <a:pt x="5056" y="839"/>
                    </a:lnTo>
                    <a:lnTo>
                      <a:pt x="5048" y="834"/>
                    </a:lnTo>
                    <a:lnTo>
                      <a:pt x="5038" y="831"/>
                    </a:lnTo>
                    <a:lnTo>
                      <a:pt x="5027" y="829"/>
                    </a:lnTo>
                    <a:lnTo>
                      <a:pt x="5014" y="831"/>
                    </a:lnTo>
                    <a:lnTo>
                      <a:pt x="4999" y="834"/>
                    </a:lnTo>
                    <a:lnTo>
                      <a:pt x="5058" y="892"/>
                    </a:lnTo>
                    <a:lnTo>
                      <a:pt x="5116" y="951"/>
                    </a:lnTo>
                    <a:lnTo>
                      <a:pt x="5119" y="936"/>
                    </a:lnTo>
                    <a:lnTo>
                      <a:pt x="5121" y="923"/>
                    </a:lnTo>
                    <a:lnTo>
                      <a:pt x="5119" y="912"/>
                    </a:lnTo>
                    <a:lnTo>
                      <a:pt x="5116" y="902"/>
                    </a:lnTo>
                    <a:lnTo>
                      <a:pt x="5111" y="894"/>
                    </a:lnTo>
                    <a:lnTo>
                      <a:pt x="5104" y="884"/>
                    </a:lnTo>
                    <a:lnTo>
                      <a:pt x="5084" y="866"/>
                    </a:lnTo>
                    <a:close/>
                    <a:moveTo>
                      <a:pt x="5681" y="4148"/>
                    </a:moveTo>
                    <a:lnTo>
                      <a:pt x="5681" y="4148"/>
                    </a:lnTo>
                    <a:lnTo>
                      <a:pt x="5648" y="4222"/>
                    </a:lnTo>
                    <a:lnTo>
                      <a:pt x="5612" y="4295"/>
                    </a:lnTo>
                    <a:lnTo>
                      <a:pt x="5627" y="4293"/>
                    </a:lnTo>
                    <a:lnTo>
                      <a:pt x="5640" y="4290"/>
                    </a:lnTo>
                    <a:lnTo>
                      <a:pt x="5648" y="4285"/>
                    </a:lnTo>
                    <a:lnTo>
                      <a:pt x="5657" y="4279"/>
                    </a:lnTo>
                    <a:lnTo>
                      <a:pt x="5663" y="4270"/>
                    </a:lnTo>
                    <a:lnTo>
                      <a:pt x="5668" y="4260"/>
                    </a:lnTo>
                    <a:lnTo>
                      <a:pt x="5680" y="4237"/>
                    </a:lnTo>
                    <a:lnTo>
                      <a:pt x="5691" y="4213"/>
                    </a:lnTo>
                    <a:lnTo>
                      <a:pt x="5694" y="4203"/>
                    </a:lnTo>
                    <a:lnTo>
                      <a:pt x="5696" y="4193"/>
                    </a:lnTo>
                    <a:lnTo>
                      <a:pt x="5696" y="4183"/>
                    </a:lnTo>
                    <a:lnTo>
                      <a:pt x="5694" y="4171"/>
                    </a:lnTo>
                    <a:lnTo>
                      <a:pt x="5689" y="4160"/>
                    </a:lnTo>
                    <a:lnTo>
                      <a:pt x="5681" y="4148"/>
                    </a:lnTo>
                    <a:close/>
                    <a:moveTo>
                      <a:pt x="4146" y="5682"/>
                    </a:moveTo>
                    <a:lnTo>
                      <a:pt x="4146" y="5682"/>
                    </a:lnTo>
                    <a:lnTo>
                      <a:pt x="4159" y="5690"/>
                    </a:lnTo>
                    <a:lnTo>
                      <a:pt x="4171" y="5695"/>
                    </a:lnTo>
                    <a:lnTo>
                      <a:pt x="4181" y="5698"/>
                    </a:lnTo>
                    <a:lnTo>
                      <a:pt x="4191" y="5698"/>
                    </a:lnTo>
                    <a:lnTo>
                      <a:pt x="4201" y="5695"/>
                    </a:lnTo>
                    <a:lnTo>
                      <a:pt x="4212" y="5691"/>
                    </a:lnTo>
                    <a:lnTo>
                      <a:pt x="4235" y="5680"/>
                    </a:lnTo>
                    <a:lnTo>
                      <a:pt x="4260" y="5668"/>
                    </a:lnTo>
                    <a:lnTo>
                      <a:pt x="4270" y="5663"/>
                    </a:lnTo>
                    <a:lnTo>
                      <a:pt x="4278" y="5657"/>
                    </a:lnTo>
                    <a:lnTo>
                      <a:pt x="4283" y="5650"/>
                    </a:lnTo>
                    <a:lnTo>
                      <a:pt x="4288" y="5640"/>
                    </a:lnTo>
                    <a:lnTo>
                      <a:pt x="4291" y="5629"/>
                    </a:lnTo>
                    <a:lnTo>
                      <a:pt x="4295" y="5614"/>
                    </a:lnTo>
                    <a:lnTo>
                      <a:pt x="4220" y="5649"/>
                    </a:lnTo>
                    <a:lnTo>
                      <a:pt x="4146" y="5682"/>
                    </a:lnTo>
                    <a:close/>
                    <a:moveTo>
                      <a:pt x="1" y="2715"/>
                    </a:moveTo>
                    <a:lnTo>
                      <a:pt x="1" y="2715"/>
                    </a:lnTo>
                    <a:lnTo>
                      <a:pt x="0" y="2744"/>
                    </a:lnTo>
                    <a:lnTo>
                      <a:pt x="0" y="2753"/>
                    </a:lnTo>
                    <a:lnTo>
                      <a:pt x="1" y="2765"/>
                    </a:lnTo>
                    <a:lnTo>
                      <a:pt x="5" y="2773"/>
                    </a:lnTo>
                    <a:lnTo>
                      <a:pt x="11" y="2783"/>
                    </a:lnTo>
                    <a:lnTo>
                      <a:pt x="21" y="2793"/>
                    </a:lnTo>
                    <a:lnTo>
                      <a:pt x="34" y="2803"/>
                    </a:lnTo>
                    <a:lnTo>
                      <a:pt x="41" y="2719"/>
                    </a:lnTo>
                    <a:lnTo>
                      <a:pt x="49" y="2635"/>
                    </a:lnTo>
                    <a:lnTo>
                      <a:pt x="34" y="2643"/>
                    </a:lnTo>
                    <a:lnTo>
                      <a:pt x="23" y="2651"/>
                    </a:lnTo>
                    <a:lnTo>
                      <a:pt x="14" y="2658"/>
                    </a:lnTo>
                    <a:lnTo>
                      <a:pt x="10" y="2668"/>
                    </a:lnTo>
                    <a:lnTo>
                      <a:pt x="6" y="2678"/>
                    </a:lnTo>
                    <a:lnTo>
                      <a:pt x="3" y="2687"/>
                    </a:lnTo>
                    <a:lnTo>
                      <a:pt x="1" y="2715"/>
                    </a:lnTo>
                    <a:close/>
                    <a:moveTo>
                      <a:pt x="1713" y="270"/>
                    </a:moveTo>
                    <a:lnTo>
                      <a:pt x="1713" y="270"/>
                    </a:lnTo>
                    <a:lnTo>
                      <a:pt x="1688" y="282"/>
                    </a:lnTo>
                    <a:lnTo>
                      <a:pt x="1678" y="289"/>
                    </a:lnTo>
                    <a:lnTo>
                      <a:pt x="1670" y="295"/>
                    </a:lnTo>
                    <a:lnTo>
                      <a:pt x="1663" y="303"/>
                    </a:lnTo>
                    <a:lnTo>
                      <a:pt x="1660" y="313"/>
                    </a:lnTo>
                    <a:lnTo>
                      <a:pt x="1657" y="328"/>
                    </a:lnTo>
                    <a:lnTo>
                      <a:pt x="1653" y="345"/>
                    </a:lnTo>
                    <a:lnTo>
                      <a:pt x="1731" y="307"/>
                    </a:lnTo>
                    <a:lnTo>
                      <a:pt x="1808" y="272"/>
                    </a:lnTo>
                    <a:lnTo>
                      <a:pt x="1793" y="264"/>
                    </a:lnTo>
                    <a:lnTo>
                      <a:pt x="1780" y="257"/>
                    </a:lnTo>
                    <a:lnTo>
                      <a:pt x="1770" y="254"/>
                    </a:lnTo>
                    <a:lnTo>
                      <a:pt x="1759" y="254"/>
                    </a:lnTo>
                    <a:lnTo>
                      <a:pt x="1749" y="256"/>
                    </a:lnTo>
                    <a:lnTo>
                      <a:pt x="1739" y="259"/>
                    </a:lnTo>
                    <a:lnTo>
                      <a:pt x="1713" y="270"/>
                    </a:lnTo>
                    <a:close/>
                    <a:moveTo>
                      <a:pt x="5343" y="4734"/>
                    </a:moveTo>
                    <a:lnTo>
                      <a:pt x="5343" y="4734"/>
                    </a:lnTo>
                    <a:lnTo>
                      <a:pt x="5358" y="4734"/>
                    </a:lnTo>
                    <a:lnTo>
                      <a:pt x="5371" y="4732"/>
                    </a:lnTo>
                    <a:lnTo>
                      <a:pt x="5381" y="4729"/>
                    </a:lnTo>
                    <a:lnTo>
                      <a:pt x="5389" y="4724"/>
                    </a:lnTo>
                    <a:lnTo>
                      <a:pt x="5398" y="4717"/>
                    </a:lnTo>
                    <a:lnTo>
                      <a:pt x="5404" y="4709"/>
                    </a:lnTo>
                    <a:lnTo>
                      <a:pt x="5419" y="4687"/>
                    </a:lnTo>
                    <a:lnTo>
                      <a:pt x="5434" y="4666"/>
                    </a:lnTo>
                    <a:lnTo>
                      <a:pt x="5441" y="4656"/>
                    </a:lnTo>
                    <a:lnTo>
                      <a:pt x="5444" y="4646"/>
                    </a:lnTo>
                    <a:lnTo>
                      <a:pt x="5445" y="4636"/>
                    </a:lnTo>
                    <a:lnTo>
                      <a:pt x="5445" y="4626"/>
                    </a:lnTo>
                    <a:lnTo>
                      <a:pt x="5442" y="4615"/>
                    </a:lnTo>
                    <a:lnTo>
                      <a:pt x="5437" y="4600"/>
                    </a:lnTo>
                    <a:lnTo>
                      <a:pt x="5391" y="4668"/>
                    </a:lnTo>
                    <a:lnTo>
                      <a:pt x="5343" y="4734"/>
                    </a:lnTo>
                    <a:close/>
                    <a:moveTo>
                      <a:pt x="5002" y="5118"/>
                    </a:moveTo>
                    <a:lnTo>
                      <a:pt x="5002" y="5118"/>
                    </a:lnTo>
                    <a:lnTo>
                      <a:pt x="5017" y="5121"/>
                    </a:lnTo>
                    <a:lnTo>
                      <a:pt x="5030" y="5121"/>
                    </a:lnTo>
                    <a:lnTo>
                      <a:pt x="5040" y="5121"/>
                    </a:lnTo>
                    <a:lnTo>
                      <a:pt x="5050" y="5118"/>
                    </a:lnTo>
                    <a:lnTo>
                      <a:pt x="5058" y="5111"/>
                    </a:lnTo>
                    <a:lnTo>
                      <a:pt x="5066" y="5105"/>
                    </a:lnTo>
                    <a:lnTo>
                      <a:pt x="5084" y="5086"/>
                    </a:lnTo>
                    <a:lnTo>
                      <a:pt x="5104" y="5067"/>
                    </a:lnTo>
                    <a:lnTo>
                      <a:pt x="5111" y="5058"/>
                    </a:lnTo>
                    <a:lnTo>
                      <a:pt x="5116" y="5050"/>
                    </a:lnTo>
                    <a:lnTo>
                      <a:pt x="5119" y="5040"/>
                    </a:lnTo>
                    <a:lnTo>
                      <a:pt x="5121" y="5030"/>
                    </a:lnTo>
                    <a:lnTo>
                      <a:pt x="5121" y="5019"/>
                    </a:lnTo>
                    <a:lnTo>
                      <a:pt x="5117" y="5004"/>
                    </a:lnTo>
                    <a:lnTo>
                      <a:pt x="5060" y="5062"/>
                    </a:lnTo>
                    <a:lnTo>
                      <a:pt x="5002" y="5118"/>
                    </a:lnTo>
                    <a:close/>
                    <a:moveTo>
                      <a:pt x="1" y="3237"/>
                    </a:moveTo>
                    <a:lnTo>
                      <a:pt x="1" y="3237"/>
                    </a:lnTo>
                    <a:lnTo>
                      <a:pt x="3" y="3263"/>
                    </a:lnTo>
                    <a:lnTo>
                      <a:pt x="6" y="3274"/>
                    </a:lnTo>
                    <a:lnTo>
                      <a:pt x="10" y="3284"/>
                    </a:lnTo>
                    <a:lnTo>
                      <a:pt x="14" y="3293"/>
                    </a:lnTo>
                    <a:lnTo>
                      <a:pt x="23" y="3301"/>
                    </a:lnTo>
                    <a:lnTo>
                      <a:pt x="33" y="3307"/>
                    </a:lnTo>
                    <a:lnTo>
                      <a:pt x="47" y="3316"/>
                    </a:lnTo>
                    <a:lnTo>
                      <a:pt x="39" y="3233"/>
                    </a:lnTo>
                    <a:lnTo>
                      <a:pt x="33" y="3149"/>
                    </a:lnTo>
                    <a:lnTo>
                      <a:pt x="21" y="3159"/>
                    </a:lnTo>
                    <a:lnTo>
                      <a:pt x="11" y="3169"/>
                    </a:lnTo>
                    <a:lnTo>
                      <a:pt x="5" y="3177"/>
                    </a:lnTo>
                    <a:lnTo>
                      <a:pt x="1" y="3187"/>
                    </a:lnTo>
                    <a:lnTo>
                      <a:pt x="0" y="3197"/>
                    </a:lnTo>
                    <a:lnTo>
                      <a:pt x="0" y="3208"/>
                    </a:lnTo>
                    <a:lnTo>
                      <a:pt x="1" y="3237"/>
                    </a:lnTo>
                    <a:close/>
                    <a:moveTo>
                      <a:pt x="270" y="1715"/>
                    </a:moveTo>
                    <a:lnTo>
                      <a:pt x="270" y="1715"/>
                    </a:lnTo>
                    <a:lnTo>
                      <a:pt x="259" y="1739"/>
                    </a:lnTo>
                    <a:lnTo>
                      <a:pt x="254" y="1749"/>
                    </a:lnTo>
                    <a:lnTo>
                      <a:pt x="252" y="1761"/>
                    </a:lnTo>
                    <a:lnTo>
                      <a:pt x="254" y="1771"/>
                    </a:lnTo>
                    <a:lnTo>
                      <a:pt x="255" y="1782"/>
                    </a:lnTo>
                    <a:lnTo>
                      <a:pt x="262" y="1794"/>
                    </a:lnTo>
                    <a:lnTo>
                      <a:pt x="272" y="1809"/>
                    </a:lnTo>
                    <a:lnTo>
                      <a:pt x="306" y="1731"/>
                    </a:lnTo>
                    <a:lnTo>
                      <a:pt x="343" y="1655"/>
                    </a:lnTo>
                    <a:lnTo>
                      <a:pt x="326" y="1657"/>
                    </a:lnTo>
                    <a:lnTo>
                      <a:pt x="313" y="1660"/>
                    </a:lnTo>
                    <a:lnTo>
                      <a:pt x="301" y="1665"/>
                    </a:lnTo>
                    <a:lnTo>
                      <a:pt x="293" y="1672"/>
                    </a:lnTo>
                    <a:lnTo>
                      <a:pt x="287" y="1680"/>
                    </a:lnTo>
                    <a:lnTo>
                      <a:pt x="282" y="1688"/>
                    </a:lnTo>
                    <a:lnTo>
                      <a:pt x="270" y="1715"/>
                    </a:lnTo>
                    <a:close/>
                    <a:moveTo>
                      <a:pt x="529" y="1263"/>
                    </a:moveTo>
                    <a:lnTo>
                      <a:pt x="529" y="1263"/>
                    </a:lnTo>
                    <a:lnTo>
                      <a:pt x="514" y="1286"/>
                    </a:lnTo>
                    <a:lnTo>
                      <a:pt x="509" y="1296"/>
                    </a:lnTo>
                    <a:lnTo>
                      <a:pt x="504" y="1306"/>
                    </a:lnTo>
                    <a:lnTo>
                      <a:pt x="504" y="1316"/>
                    </a:lnTo>
                    <a:lnTo>
                      <a:pt x="504" y="1327"/>
                    </a:lnTo>
                    <a:lnTo>
                      <a:pt x="507" y="1340"/>
                    </a:lnTo>
                    <a:lnTo>
                      <a:pt x="514" y="1355"/>
                    </a:lnTo>
                    <a:lnTo>
                      <a:pt x="562" y="1286"/>
                    </a:lnTo>
                    <a:lnTo>
                      <a:pt x="611" y="1218"/>
                    </a:lnTo>
                    <a:lnTo>
                      <a:pt x="595" y="1217"/>
                    </a:lnTo>
                    <a:lnTo>
                      <a:pt x="582" y="1218"/>
                    </a:lnTo>
                    <a:lnTo>
                      <a:pt x="570" y="1222"/>
                    </a:lnTo>
                    <a:lnTo>
                      <a:pt x="560" y="1225"/>
                    </a:lnTo>
                    <a:lnTo>
                      <a:pt x="554" y="1233"/>
                    </a:lnTo>
                    <a:lnTo>
                      <a:pt x="545" y="1242"/>
                    </a:lnTo>
                    <a:lnTo>
                      <a:pt x="529" y="1263"/>
                    </a:lnTo>
                    <a:close/>
                    <a:moveTo>
                      <a:pt x="864" y="866"/>
                    </a:moveTo>
                    <a:lnTo>
                      <a:pt x="864" y="866"/>
                    </a:lnTo>
                    <a:lnTo>
                      <a:pt x="844" y="885"/>
                    </a:lnTo>
                    <a:lnTo>
                      <a:pt x="837" y="894"/>
                    </a:lnTo>
                    <a:lnTo>
                      <a:pt x="832" y="902"/>
                    </a:lnTo>
                    <a:lnTo>
                      <a:pt x="829" y="912"/>
                    </a:lnTo>
                    <a:lnTo>
                      <a:pt x="829" y="923"/>
                    </a:lnTo>
                    <a:lnTo>
                      <a:pt x="829" y="938"/>
                    </a:lnTo>
                    <a:lnTo>
                      <a:pt x="834" y="955"/>
                    </a:lnTo>
                    <a:lnTo>
                      <a:pt x="893" y="894"/>
                    </a:lnTo>
                    <a:lnTo>
                      <a:pt x="953" y="834"/>
                    </a:lnTo>
                    <a:lnTo>
                      <a:pt x="936" y="831"/>
                    </a:lnTo>
                    <a:lnTo>
                      <a:pt x="923" y="829"/>
                    </a:lnTo>
                    <a:lnTo>
                      <a:pt x="911" y="831"/>
                    </a:lnTo>
                    <a:lnTo>
                      <a:pt x="902" y="833"/>
                    </a:lnTo>
                    <a:lnTo>
                      <a:pt x="893" y="839"/>
                    </a:lnTo>
                    <a:lnTo>
                      <a:pt x="883" y="846"/>
                    </a:lnTo>
                    <a:lnTo>
                      <a:pt x="864" y="866"/>
                    </a:lnTo>
                    <a:close/>
                    <a:moveTo>
                      <a:pt x="1263" y="531"/>
                    </a:moveTo>
                    <a:lnTo>
                      <a:pt x="1263" y="531"/>
                    </a:lnTo>
                    <a:lnTo>
                      <a:pt x="1240" y="547"/>
                    </a:lnTo>
                    <a:lnTo>
                      <a:pt x="1231" y="554"/>
                    </a:lnTo>
                    <a:lnTo>
                      <a:pt x="1225" y="562"/>
                    </a:lnTo>
                    <a:lnTo>
                      <a:pt x="1220" y="572"/>
                    </a:lnTo>
                    <a:lnTo>
                      <a:pt x="1216" y="582"/>
                    </a:lnTo>
                    <a:lnTo>
                      <a:pt x="1216" y="597"/>
                    </a:lnTo>
                    <a:lnTo>
                      <a:pt x="1216" y="613"/>
                    </a:lnTo>
                    <a:lnTo>
                      <a:pt x="1286" y="564"/>
                    </a:lnTo>
                    <a:lnTo>
                      <a:pt x="1357" y="516"/>
                    </a:lnTo>
                    <a:lnTo>
                      <a:pt x="1340" y="509"/>
                    </a:lnTo>
                    <a:lnTo>
                      <a:pt x="1327" y="506"/>
                    </a:lnTo>
                    <a:lnTo>
                      <a:pt x="1315" y="505"/>
                    </a:lnTo>
                    <a:lnTo>
                      <a:pt x="1305" y="506"/>
                    </a:lnTo>
                    <a:lnTo>
                      <a:pt x="1296" y="509"/>
                    </a:lnTo>
                    <a:lnTo>
                      <a:pt x="1286" y="514"/>
                    </a:lnTo>
                    <a:lnTo>
                      <a:pt x="1263" y="531"/>
                    </a:lnTo>
                    <a:close/>
                    <a:moveTo>
                      <a:pt x="5609" y="1655"/>
                    </a:moveTo>
                    <a:lnTo>
                      <a:pt x="5609" y="1655"/>
                    </a:lnTo>
                    <a:lnTo>
                      <a:pt x="5645" y="1730"/>
                    </a:lnTo>
                    <a:lnTo>
                      <a:pt x="5680" y="1805"/>
                    </a:lnTo>
                    <a:lnTo>
                      <a:pt x="5688" y="1792"/>
                    </a:lnTo>
                    <a:lnTo>
                      <a:pt x="5693" y="1781"/>
                    </a:lnTo>
                    <a:lnTo>
                      <a:pt x="5696" y="1769"/>
                    </a:lnTo>
                    <a:lnTo>
                      <a:pt x="5696" y="1759"/>
                    </a:lnTo>
                    <a:lnTo>
                      <a:pt x="5694" y="1749"/>
                    </a:lnTo>
                    <a:lnTo>
                      <a:pt x="5691" y="1739"/>
                    </a:lnTo>
                    <a:lnTo>
                      <a:pt x="5680" y="1715"/>
                    </a:lnTo>
                    <a:lnTo>
                      <a:pt x="5668" y="1690"/>
                    </a:lnTo>
                    <a:lnTo>
                      <a:pt x="5661" y="1680"/>
                    </a:lnTo>
                    <a:lnTo>
                      <a:pt x="5655" y="1672"/>
                    </a:lnTo>
                    <a:lnTo>
                      <a:pt x="5648" y="1665"/>
                    </a:lnTo>
                    <a:lnTo>
                      <a:pt x="5638" y="1660"/>
                    </a:lnTo>
                    <a:lnTo>
                      <a:pt x="5625" y="1657"/>
                    </a:lnTo>
                    <a:lnTo>
                      <a:pt x="5609" y="1655"/>
                    </a:lnTo>
                    <a:close/>
                    <a:moveTo>
                      <a:pt x="3747" y="5858"/>
                    </a:moveTo>
                    <a:lnTo>
                      <a:pt x="3747" y="5858"/>
                    </a:lnTo>
                    <a:lnTo>
                      <a:pt x="3772" y="5851"/>
                    </a:lnTo>
                    <a:lnTo>
                      <a:pt x="3784" y="5848"/>
                    </a:lnTo>
                    <a:lnTo>
                      <a:pt x="3792" y="5843"/>
                    </a:lnTo>
                    <a:lnTo>
                      <a:pt x="3800" y="5837"/>
                    </a:lnTo>
                    <a:lnTo>
                      <a:pt x="3807" y="5828"/>
                    </a:lnTo>
                    <a:lnTo>
                      <a:pt x="3812" y="5817"/>
                    </a:lnTo>
                    <a:lnTo>
                      <a:pt x="3817" y="5804"/>
                    </a:lnTo>
                    <a:lnTo>
                      <a:pt x="3737" y="5825"/>
                    </a:lnTo>
                    <a:lnTo>
                      <a:pt x="3660" y="5845"/>
                    </a:lnTo>
                    <a:lnTo>
                      <a:pt x="3671" y="5855"/>
                    </a:lnTo>
                    <a:lnTo>
                      <a:pt x="3681" y="5861"/>
                    </a:lnTo>
                    <a:lnTo>
                      <a:pt x="3691" y="5866"/>
                    </a:lnTo>
                    <a:lnTo>
                      <a:pt x="3701" y="5868"/>
                    </a:lnTo>
                    <a:lnTo>
                      <a:pt x="3711" y="5868"/>
                    </a:lnTo>
                    <a:lnTo>
                      <a:pt x="3721" y="5865"/>
                    </a:lnTo>
                    <a:lnTo>
                      <a:pt x="3747" y="5858"/>
                    </a:lnTo>
                    <a:close/>
                    <a:moveTo>
                      <a:pt x="5858" y="3748"/>
                    </a:moveTo>
                    <a:lnTo>
                      <a:pt x="5858" y="3748"/>
                    </a:lnTo>
                    <a:lnTo>
                      <a:pt x="5864" y="3721"/>
                    </a:lnTo>
                    <a:lnTo>
                      <a:pt x="5866" y="3711"/>
                    </a:lnTo>
                    <a:lnTo>
                      <a:pt x="5866" y="3701"/>
                    </a:lnTo>
                    <a:lnTo>
                      <a:pt x="5864" y="3692"/>
                    </a:lnTo>
                    <a:lnTo>
                      <a:pt x="5861" y="3682"/>
                    </a:lnTo>
                    <a:lnTo>
                      <a:pt x="5853" y="3670"/>
                    </a:lnTo>
                    <a:lnTo>
                      <a:pt x="5843" y="3659"/>
                    </a:lnTo>
                    <a:lnTo>
                      <a:pt x="5823" y="3741"/>
                    </a:lnTo>
                    <a:lnTo>
                      <a:pt x="5800" y="3817"/>
                    </a:lnTo>
                    <a:lnTo>
                      <a:pt x="5815" y="3814"/>
                    </a:lnTo>
                    <a:lnTo>
                      <a:pt x="5826" y="3807"/>
                    </a:lnTo>
                    <a:lnTo>
                      <a:pt x="5835" y="3800"/>
                    </a:lnTo>
                    <a:lnTo>
                      <a:pt x="5841" y="3794"/>
                    </a:lnTo>
                    <a:lnTo>
                      <a:pt x="5846" y="3784"/>
                    </a:lnTo>
                    <a:lnTo>
                      <a:pt x="5851" y="3774"/>
                    </a:lnTo>
                    <a:lnTo>
                      <a:pt x="5858" y="3748"/>
                    </a:lnTo>
                    <a:close/>
                    <a:moveTo>
                      <a:pt x="3747" y="92"/>
                    </a:moveTo>
                    <a:lnTo>
                      <a:pt x="3747" y="92"/>
                    </a:lnTo>
                    <a:lnTo>
                      <a:pt x="3721" y="86"/>
                    </a:lnTo>
                    <a:lnTo>
                      <a:pt x="3709" y="84"/>
                    </a:lnTo>
                    <a:lnTo>
                      <a:pt x="3698" y="84"/>
                    </a:lnTo>
                    <a:lnTo>
                      <a:pt x="3688" y="86"/>
                    </a:lnTo>
                    <a:lnTo>
                      <a:pt x="3678" y="91"/>
                    </a:lnTo>
                    <a:lnTo>
                      <a:pt x="3666" y="99"/>
                    </a:lnTo>
                    <a:lnTo>
                      <a:pt x="3655" y="110"/>
                    </a:lnTo>
                    <a:lnTo>
                      <a:pt x="3739" y="132"/>
                    </a:lnTo>
                    <a:lnTo>
                      <a:pt x="3818" y="153"/>
                    </a:lnTo>
                    <a:lnTo>
                      <a:pt x="3813" y="138"/>
                    </a:lnTo>
                    <a:lnTo>
                      <a:pt x="3807" y="125"/>
                    </a:lnTo>
                    <a:lnTo>
                      <a:pt x="3802" y="115"/>
                    </a:lnTo>
                    <a:lnTo>
                      <a:pt x="3793" y="109"/>
                    </a:lnTo>
                    <a:lnTo>
                      <a:pt x="3784" y="104"/>
                    </a:lnTo>
                    <a:lnTo>
                      <a:pt x="3774" y="101"/>
                    </a:lnTo>
                    <a:lnTo>
                      <a:pt x="3747" y="92"/>
                    </a:lnTo>
                    <a:close/>
                    <a:moveTo>
                      <a:pt x="2133" y="5802"/>
                    </a:moveTo>
                    <a:lnTo>
                      <a:pt x="2133" y="5802"/>
                    </a:lnTo>
                    <a:lnTo>
                      <a:pt x="2136" y="5817"/>
                    </a:lnTo>
                    <a:lnTo>
                      <a:pt x="2143" y="5828"/>
                    </a:lnTo>
                    <a:lnTo>
                      <a:pt x="2150" y="5837"/>
                    </a:lnTo>
                    <a:lnTo>
                      <a:pt x="2156" y="5843"/>
                    </a:lnTo>
                    <a:lnTo>
                      <a:pt x="2166" y="5848"/>
                    </a:lnTo>
                    <a:lnTo>
                      <a:pt x="2176" y="5851"/>
                    </a:lnTo>
                    <a:lnTo>
                      <a:pt x="2202" y="5858"/>
                    </a:lnTo>
                    <a:lnTo>
                      <a:pt x="2229" y="5865"/>
                    </a:lnTo>
                    <a:lnTo>
                      <a:pt x="2239" y="5868"/>
                    </a:lnTo>
                    <a:lnTo>
                      <a:pt x="2249" y="5868"/>
                    </a:lnTo>
                    <a:lnTo>
                      <a:pt x="2258" y="5866"/>
                    </a:lnTo>
                    <a:lnTo>
                      <a:pt x="2268" y="5861"/>
                    </a:lnTo>
                    <a:lnTo>
                      <a:pt x="2280" y="5855"/>
                    </a:lnTo>
                    <a:lnTo>
                      <a:pt x="2291" y="5845"/>
                    </a:lnTo>
                    <a:lnTo>
                      <a:pt x="2214" y="5825"/>
                    </a:lnTo>
                    <a:lnTo>
                      <a:pt x="2133" y="5802"/>
                    </a:lnTo>
                    <a:close/>
                    <a:moveTo>
                      <a:pt x="130" y="2216"/>
                    </a:moveTo>
                    <a:lnTo>
                      <a:pt x="130" y="2216"/>
                    </a:lnTo>
                    <a:lnTo>
                      <a:pt x="153" y="2132"/>
                    </a:lnTo>
                    <a:lnTo>
                      <a:pt x="136" y="2137"/>
                    </a:lnTo>
                    <a:lnTo>
                      <a:pt x="125" y="2143"/>
                    </a:lnTo>
                    <a:lnTo>
                      <a:pt x="115" y="2148"/>
                    </a:lnTo>
                    <a:lnTo>
                      <a:pt x="108" y="2157"/>
                    </a:lnTo>
                    <a:lnTo>
                      <a:pt x="104" y="2166"/>
                    </a:lnTo>
                    <a:lnTo>
                      <a:pt x="99" y="2176"/>
                    </a:lnTo>
                    <a:lnTo>
                      <a:pt x="92" y="2203"/>
                    </a:lnTo>
                    <a:lnTo>
                      <a:pt x="84" y="2229"/>
                    </a:lnTo>
                    <a:lnTo>
                      <a:pt x="82" y="2241"/>
                    </a:lnTo>
                    <a:lnTo>
                      <a:pt x="82" y="2252"/>
                    </a:lnTo>
                    <a:lnTo>
                      <a:pt x="85" y="2262"/>
                    </a:lnTo>
                    <a:lnTo>
                      <a:pt x="90" y="2272"/>
                    </a:lnTo>
                    <a:lnTo>
                      <a:pt x="99" y="2284"/>
                    </a:lnTo>
                    <a:lnTo>
                      <a:pt x="110" y="2295"/>
                    </a:lnTo>
                    <a:lnTo>
                      <a:pt x="130" y="2216"/>
                    </a:lnTo>
                    <a:close/>
                    <a:moveTo>
                      <a:pt x="4600" y="5438"/>
                    </a:moveTo>
                    <a:lnTo>
                      <a:pt x="4600" y="5438"/>
                    </a:lnTo>
                    <a:lnTo>
                      <a:pt x="4613" y="5443"/>
                    </a:lnTo>
                    <a:lnTo>
                      <a:pt x="4624" y="5446"/>
                    </a:lnTo>
                    <a:lnTo>
                      <a:pt x="4636" y="5446"/>
                    </a:lnTo>
                    <a:lnTo>
                      <a:pt x="4646" y="5444"/>
                    </a:lnTo>
                    <a:lnTo>
                      <a:pt x="4656" y="5441"/>
                    </a:lnTo>
                    <a:lnTo>
                      <a:pt x="4664" y="5436"/>
                    </a:lnTo>
                    <a:lnTo>
                      <a:pt x="4687" y="5421"/>
                    </a:lnTo>
                    <a:lnTo>
                      <a:pt x="4708" y="5405"/>
                    </a:lnTo>
                    <a:lnTo>
                      <a:pt x="4717" y="5398"/>
                    </a:lnTo>
                    <a:lnTo>
                      <a:pt x="4723" y="5390"/>
                    </a:lnTo>
                    <a:lnTo>
                      <a:pt x="4728" y="5382"/>
                    </a:lnTo>
                    <a:lnTo>
                      <a:pt x="4732" y="5372"/>
                    </a:lnTo>
                    <a:lnTo>
                      <a:pt x="4733" y="5358"/>
                    </a:lnTo>
                    <a:lnTo>
                      <a:pt x="4733" y="5344"/>
                    </a:lnTo>
                    <a:lnTo>
                      <a:pt x="4666" y="5391"/>
                    </a:lnTo>
                    <a:lnTo>
                      <a:pt x="4600" y="5438"/>
                    </a:lnTo>
                    <a:close/>
                    <a:moveTo>
                      <a:pt x="270" y="4237"/>
                    </a:moveTo>
                    <a:lnTo>
                      <a:pt x="270" y="4237"/>
                    </a:lnTo>
                    <a:lnTo>
                      <a:pt x="282" y="4262"/>
                    </a:lnTo>
                    <a:lnTo>
                      <a:pt x="287" y="4272"/>
                    </a:lnTo>
                    <a:lnTo>
                      <a:pt x="293" y="4279"/>
                    </a:lnTo>
                    <a:lnTo>
                      <a:pt x="301" y="4285"/>
                    </a:lnTo>
                    <a:lnTo>
                      <a:pt x="311" y="4290"/>
                    </a:lnTo>
                    <a:lnTo>
                      <a:pt x="324" y="4293"/>
                    </a:lnTo>
                    <a:lnTo>
                      <a:pt x="341" y="4295"/>
                    </a:lnTo>
                    <a:lnTo>
                      <a:pt x="305" y="4221"/>
                    </a:lnTo>
                    <a:lnTo>
                      <a:pt x="270" y="4145"/>
                    </a:lnTo>
                    <a:lnTo>
                      <a:pt x="262" y="4158"/>
                    </a:lnTo>
                    <a:lnTo>
                      <a:pt x="255" y="4170"/>
                    </a:lnTo>
                    <a:lnTo>
                      <a:pt x="254" y="4181"/>
                    </a:lnTo>
                    <a:lnTo>
                      <a:pt x="252" y="4191"/>
                    </a:lnTo>
                    <a:lnTo>
                      <a:pt x="254" y="4201"/>
                    </a:lnTo>
                    <a:lnTo>
                      <a:pt x="259" y="4213"/>
                    </a:lnTo>
                    <a:lnTo>
                      <a:pt x="270" y="4237"/>
                    </a:lnTo>
                    <a:close/>
                    <a:moveTo>
                      <a:pt x="92" y="3748"/>
                    </a:moveTo>
                    <a:lnTo>
                      <a:pt x="92" y="3748"/>
                    </a:lnTo>
                    <a:lnTo>
                      <a:pt x="99" y="3774"/>
                    </a:lnTo>
                    <a:lnTo>
                      <a:pt x="104" y="3786"/>
                    </a:lnTo>
                    <a:lnTo>
                      <a:pt x="108" y="3794"/>
                    </a:lnTo>
                    <a:lnTo>
                      <a:pt x="115" y="3802"/>
                    </a:lnTo>
                    <a:lnTo>
                      <a:pt x="123" y="3809"/>
                    </a:lnTo>
                    <a:lnTo>
                      <a:pt x="135" y="3814"/>
                    </a:lnTo>
                    <a:lnTo>
                      <a:pt x="151" y="3819"/>
                    </a:lnTo>
                    <a:lnTo>
                      <a:pt x="128" y="3738"/>
                    </a:lnTo>
                    <a:lnTo>
                      <a:pt x="108" y="3657"/>
                    </a:lnTo>
                    <a:lnTo>
                      <a:pt x="97" y="3670"/>
                    </a:lnTo>
                    <a:lnTo>
                      <a:pt x="89" y="3680"/>
                    </a:lnTo>
                    <a:lnTo>
                      <a:pt x="85" y="3690"/>
                    </a:lnTo>
                    <a:lnTo>
                      <a:pt x="82" y="3700"/>
                    </a:lnTo>
                    <a:lnTo>
                      <a:pt x="82" y="3710"/>
                    </a:lnTo>
                    <a:lnTo>
                      <a:pt x="84" y="3721"/>
                    </a:lnTo>
                    <a:lnTo>
                      <a:pt x="92" y="3748"/>
                    </a:lnTo>
                    <a:close/>
                    <a:moveTo>
                      <a:pt x="864" y="5086"/>
                    </a:moveTo>
                    <a:lnTo>
                      <a:pt x="864" y="5086"/>
                    </a:lnTo>
                    <a:lnTo>
                      <a:pt x="883" y="5105"/>
                    </a:lnTo>
                    <a:lnTo>
                      <a:pt x="892" y="5113"/>
                    </a:lnTo>
                    <a:lnTo>
                      <a:pt x="900" y="5118"/>
                    </a:lnTo>
                    <a:lnTo>
                      <a:pt x="910" y="5121"/>
                    </a:lnTo>
                    <a:lnTo>
                      <a:pt x="921" y="5121"/>
                    </a:lnTo>
                    <a:lnTo>
                      <a:pt x="933" y="5121"/>
                    </a:lnTo>
                    <a:lnTo>
                      <a:pt x="949" y="5118"/>
                    </a:lnTo>
                    <a:lnTo>
                      <a:pt x="890" y="5060"/>
                    </a:lnTo>
                    <a:lnTo>
                      <a:pt x="832" y="5001"/>
                    </a:lnTo>
                    <a:lnTo>
                      <a:pt x="829" y="5016"/>
                    </a:lnTo>
                    <a:lnTo>
                      <a:pt x="829" y="5029"/>
                    </a:lnTo>
                    <a:lnTo>
                      <a:pt x="829" y="5040"/>
                    </a:lnTo>
                    <a:lnTo>
                      <a:pt x="832" y="5050"/>
                    </a:lnTo>
                    <a:lnTo>
                      <a:pt x="837" y="5058"/>
                    </a:lnTo>
                    <a:lnTo>
                      <a:pt x="845" y="5067"/>
                    </a:lnTo>
                    <a:lnTo>
                      <a:pt x="864" y="5086"/>
                    </a:lnTo>
                    <a:close/>
                    <a:moveTo>
                      <a:pt x="1263" y="5421"/>
                    </a:moveTo>
                    <a:lnTo>
                      <a:pt x="1263" y="5421"/>
                    </a:lnTo>
                    <a:lnTo>
                      <a:pt x="1284" y="5436"/>
                    </a:lnTo>
                    <a:lnTo>
                      <a:pt x="1294" y="5441"/>
                    </a:lnTo>
                    <a:lnTo>
                      <a:pt x="1304" y="5444"/>
                    </a:lnTo>
                    <a:lnTo>
                      <a:pt x="1314" y="5446"/>
                    </a:lnTo>
                    <a:lnTo>
                      <a:pt x="1324" y="5446"/>
                    </a:lnTo>
                    <a:lnTo>
                      <a:pt x="1337" y="5443"/>
                    </a:lnTo>
                    <a:lnTo>
                      <a:pt x="1352" y="5438"/>
                    </a:lnTo>
                    <a:lnTo>
                      <a:pt x="1282" y="5391"/>
                    </a:lnTo>
                    <a:lnTo>
                      <a:pt x="1216" y="5344"/>
                    </a:lnTo>
                    <a:lnTo>
                      <a:pt x="1216" y="5358"/>
                    </a:lnTo>
                    <a:lnTo>
                      <a:pt x="1218" y="5372"/>
                    </a:lnTo>
                    <a:lnTo>
                      <a:pt x="1221" y="5382"/>
                    </a:lnTo>
                    <a:lnTo>
                      <a:pt x="1226" y="5390"/>
                    </a:lnTo>
                    <a:lnTo>
                      <a:pt x="1233" y="5398"/>
                    </a:lnTo>
                    <a:lnTo>
                      <a:pt x="1241" y="5405"/>
                    </a:lnTo>
                    <a:lnTo>
                      <a:pt x="1263" y="5421"/>
                    </a:lnTo>
                    <a:close/>
                    <a:moveTo>
                      <a:pt x="1713" y="5680"/>
                    </a:moveTo>
                    <a:lnTo>
                      <a:pt x="1713" y="5680"/>
                    </a:lnTo>
                    <a:lnTo>
                      <a:pt x="1737" y="5691"/>
                    </a:lnTo>
                    <a:lnTo>
                      <a:pt x="1747" y="5695"/>
                    </a:lnTo>
                    <a:lnTo>
                      <a:pt x="1757" y="5698"/>
                    </a:lnTo>
                    <a:lnTo>
                      <a:pt x="1767" y="5698"/>
                    </a:lnTo>
                    <a:lnTo>
                      <a:pt x="1779" y="5695"/>
                    </a:lnTo>
                    <a:lnTo>
                      <a:pt x="1790" y="5690"/>
                    </a:lnTo>
                    <a:lnTo>
                      <a:pt x="1803" y="5682"/>
                    </a:lnTo>
                    <a:lnTo>
                      <a:pt x="1728" y="5649"/>
                    </a:lnTo>
                    <a:lnTo>
                      <a:pt x="1655" y="5612"/>
                    </a:lnTo>
                    <a:lnTo>
                      <a:pt x="1657" y="5627"/>
                    </a:lnTo>
                    <a:lnTo>
                      <a:pt x="1660" y="5640"/>
                    </a:lnTo>
                    <a:lnTo>
                      <a:pt x="1665" y="5650"/>
                    </a:lnTo>
                    <a:lnTo>
                      <a:pt x="1671" y="5657"/>
                    </a:lnTo>
                    <a:lnTo>
                      <a:pt x="1680" y="5663"/>
                    </a:lnTo>
                    <a:lnTo>
                      <a:pt x="1688" y="5668"/>
                    </a:lnTo>
                    <a:lnTo>
                      <a:pt x="1713" y="5680"/>
                    </a:lnTo>
                    <a:close/>
                    <a:moveTo>
                      <a:pt x="529" y="4687"/>
                    </a:moveTo>
                    <a:lnTo>
                      <a:pt x="529" y="4687"/>
                    </a:lnTo>
                    <a:lnTo>
                      <a:pt x="545" y="4710"/>
                    </a:lnTo>
                    <a:lnTo>
                      <a:pt x="552" y="4719"/>
                    </a:lnTo>
                    <a:lnTo>
                      <a:pt x="560" y="4725"/>
                    </a:lnTo>
                    <a:lnTo>
                      <a:pt x="568" y="4730"/>
                    </a:lnTo>
                    <a:lnTo>
                      <a:pt x="580" y="4732"/>
                    </a:lnTo>
                    <a:lnTo>
                      <a:pt x="593" y="4734"/>
                    </a:lnTo>
                    <a:lnTo>
                      <a:pt x="608" y="4734"/>
                    </a:lnTo>
                    <a:lnTo>
                      <a:pt x="560" y="4666"/>
                    </a:lnTo>
                    <a:lnTo>
                      <a:pt x="514" y="4597"/>
                    </a:lnTo>
                    <a:lnTo>
                      <a:pt x="507" y="4612"/>
                    </a:lnTo>
                    <a:lnTo>
                      <a:pt x="504" y="4625"/>
                    </a:lnTo>
                    <a:lnTo>
                      <a:pt x="504" y="4636"/>
                    </a:lnTo>
                    <a:lnTo>
                      <a:pt x="506" y="4646"/>
                    </a:lnTo>
                    <a:lnTo>
                      <a:pt x="509" y="4656"/>
                    </a:lnTo>
                    <a:lnTo>
                      <a:pt x="514" y="4664"/>
                    </a:lnTo>
                    <a:lnTo>
                      <a:pt x="529" y="4687"/>
                    </a:lnTo>
                    <a:close/>
                    <a:moveTo>
                      <a:pt x="3235" y="5949"/>
                    </a:moveTo>
                    <a:lnTo>
                      <a:pt x="3235" y="5949"/>
                    </a:lnTo>
                    <a:lnTo>
                      <a:pt x="3261" y="5947"/>
                    </a:lnTo>
                    <a:lnTo>
                      <a:pt x="3272" y="5944"/>
                    </a:lnTo>
                    <a:lnTo>
                      <a:pt x="3281" y="5940"/>
                    </a:lnTo>
                    <a:lnTo>
                      <a:pt x="3291" y="5937"/>
                    </a:lnTo>
                    <a:lnTo>
                      <a:pt x="3297" y="5929"/>
                    </a:lnTo>
                    <a:lnTo>
                      <a:pt x="3305" y="5919"/>
                    </a:lnTo>
                    <a:lnTo>
                      <a:pt x="3312" y="5906"/>
                    </a:lnTo>
                    <a:lnTo>
                      <a:pt x="3231" y="5914"/>
                    </a:lnTo>
                    <a:lnTo>
                      <a:pt x="3150" y="5921"/>
                    </a:lnTo>
                    <a:lnTo>
                      <a:pt x="3160" y="5932"/>
                    </a:lnTo>
                    <a:lnTo>
                      <a:pt x="3169" y="5940"/>
                    </a:lnTo>
                    <a:lnTo>
                      <a:pt x="3178" y="5945"/>
                    </a:lnTo>
                    <a:lnTo>
                      <a:pt x="3187" y="5949"/>
                    </a:lnTo>
                    <a:lnTo>
                      <a:pt x="3197" y="5950"/>
                    </a:lnTo>
                    <a:lnTo>
                      <a:pt x="3208" y="5950"/>
                    </a:lnTo>
                    <a:lnTo>
                      <a:pt x="3235" y="5949"/>
                    </a:lnTo>
                    <a:close/>
                    <a:moveTo>
                      <a:pt x="3235" y="2"/>
                    </a:moveTo>
                    <a:lnTo>
                      <a:pt x="3235" y="2"/>
                    </a:lnTo>
                    <a:lnTo>
                      <a:pt x="3206" y="0"/>
                    </a:lnTo>
                    <a:lnTo>
                      <a:pt x="3197" y="0"/>
                    </a:lnTo>
                    <a:lnTo>
                      <a:pt x="3185" y="2"/>
                    </a:lnTo>
                    <a:lnTo>
                      <a:pt x="3177" y="7"/>
                    </a:lnTo>
                    <a:lnTo>
                      <a:pt x="3167" y="13"/>
                    </a:lnTo>
                    <a:lnTo>
                      <a:pt x="3157" y="21"/>
                    </a:lnTo>
                    <a:lnTo>
                      <a:pt x="3147" y="36"/>
                    </a:lnTo>
                    <a:lnTo>
                      <a:pt x="3231" y="41"/>
                    </a:lnTo>
                    <a:lnTo>
                      <a:pt x="3315" y="51"/>
                    </a:lnTo>
                    <a:lnTo>
                      <a:pt x="3307" y="36"/>
                    </a:lnTo>
                    <a:lnTo>
                      <a:pt x="3300" y="25"/>
                    </a:lnTo>
                    <a:lnTo>
                      <a:pt x="3292" y="16"/>
                    </a:lnTo>
                    <a:lnTo>
                      <a:pt x="3282" y="10"/>
                    </a:lnTo>
                    <a:lnTo>
                      <a:pt x="3274" y="7"/>
                    </a:lnTo>
                    <a:lnTo>
                      <a:pt x="3263" y="5"/>
                    </a:lnTo>
                    <a:lnTo>
                      <a:pt x="3235" y="2"/>
                    </a:lnTo>
                    <a:close/>
                    <a:moveTo>
                      <a:pt x="4235" y="270"/>
                    </a:moveTo>
                    <a:lnTo>
                      <a:pt x="4235" y="270"/>
                    </a:lnTo>
                    <a:lnTo>
                      <a:pt x="4211" y="259"/>
                    </a:lnTo>
                    <a:lnTo>
                      <a:pt x="4201" y="256"/>
                    </a:lnTo>
                    <a:lnTo>
                      <a:pt x="4191" y="254"/>
                    </a:lnTo>
                    <a:lnTo>
                      <a:pt x="4179" y="254"/>
                    </a:lnTo>
                    <a:lnTo>
                      <a:pt x="4169" y="257"/>
                    </a:lnTo>
                    <a:lnTo>
                      <a:pt x="4156" y="262"/>
                    </a:lnTo>
                    <a:lnTo>
                      <a:pt x="4143" y="272"/>
                    </a:lnTo>
                    <a:lnTo>
                      <a:pt x="4219" y="307"/>
                    </a:lnTo>
                    <a:lnTo>
                      <a:pt x="4295" y="343"/>
                    </a:lnTo>
                    <a:lnTo>
                      <a:pt x="4293" y="326"/>
                    </a:lnTo>
                    <a:lnTo>
                      <a:pt x="4290" y="313"/>
                    </a:lnTo>
                    <a:lnTo>
                      <a:pt x="4285" y="303"/>
                    </a:lnTo>
                    <a:lnTo>
                      <a:pt x="4278" y="295"/>
                    </a:lnTo>
                    <a:lnTo>
                      <a:pt x="4270" y="289"/>
                    </a:lnTo>
                    <a:lnTo>
                      <a:pt x="4260" y="282"/>
                    </a:lnTo>
                    <a:lnTo>
                      <a:pt x="4235" y="270"/>
                    </a:lnTo>
                    <a:close/>
                    <a:moveTo>
                      <a:pt x="2715" y="5949"/>
                    </a:moveTo>
                    <a:lnTo>
                      <a:pt x="2715" y="5949"/>
                    </a:lnTo>
                    <a:lnTo>
                      <a:pt x="2742" y="5950"/>
                    </a:lnTo>
                    <a:lnTo>
                      <a:pt x="2751" y="5950"/>
                    </a:lnTo>
                    <a:lnTo>
                      <a:pt x="2761" y="5949"/>
                    </a:lnTo>
                    <a:lnTo>
                      <a:pt x="2771" y="5945"/>
                    </a:lnTo>
                    <a:lnTo>
                      <a:pt x="2779" y="5940"/>
                    </a:lnTo>
                    <a:lnTo>
                      <a:pt x="2789" y="5932"/>
                    </a:lnTo>
                    <a:lnTo>
                      <a:pt x="2799" y="5921"/>
                    </a:lnTo>
                    <a:lnTo>
                      <a:pt x="2717" y="5914"/>
                    </a:lnTo>
                    <a:lnTo>
                      <a:pt x="2636" y="5906"/>
                    </a:lnTo>
                    <a:lnTo>
                      <a:pt x="2644" y="5919"/>
                    </a:lnTo>
                    <a:lnTo>
                      <a:pt x="2651" y="5929"/>
                    </a:lnTo>
                    <a:lnTo>
                      <a:pt x="2659" y="5936"/>
                    </a:lnTo>
                    <a:lnTo>
                      <a:pt x="2667" y="5940"/>
                    </a:lnTo>
                    <a:lnTo>
                      <a:pt x="2677" y="5944"/>
                    </a:lnTo>
                    <a:lnTo>
                      <a:pt x="2687" y="5947"/>
                    </a:lnTo>
                    <a:lnTo>
                      <a:pt x="2715" y="5949"/>
                    </a:lnTo>
                    <a:close/>
                  </a:path>
                </a:pathLst>
              </a:custGeom>
              <a:gradFill>
                <a:gsLst>
                  <a:gs pos="0">
                    <a:srgbClr val="AFCAFD"/>
                  </a:gs>
                  <a:gs pos="52000">
                    <a:srgbClr val="193360"/>
                  </a:gs>
                  <a:gs pos="100000">
                    <a:srgbClr val="193360"/>
                  </a:gs>
                </a:gsLst>
                <a:lin ang="270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 name="Google Shape;138;p2"/>
              <p:cNvSpPr/>
              <p:nvPr/>
            </p:nvSpPr>
            <p:spPr>
              <a:xfrm>
                <a:off x="3099454" y="127443"/>
                <a:ext cx="1294093" cy="1294513"/>
              </a:xfrm>
              <a:custGeom>
                <a:avLst/>
                <a:gdLst/>
                <a:ahLst/>
                <a:cxnLst/>
                <a:rect l="l" t="t" r="r" b="b"/>
                <a:pathLst>
                  <a:path w="6142" h="6144" extrusionOk="0">
                    <a:moveTo>
                      <a:pt x="6038" y="3867"/>
                    </a:moveTo>
                    <a:lnTo>
                      <a:pt x="6038" y="3867"/>
                    </a:lnTo>
                    <a:lnTo>
                      <a:pt x="6017" y="3944"/>
                    </a:lnTo>
                    <a:lnTo>
                      <a:pt x="5993" y="4018"/>
                    </a:lnTo>
                    <a:lnTo>
                      <a:pt x="5968" y="4093"/>
                    </a:lnTo>
                    <a:lnTo>
                      <a:pt x="5942" y="4165"/>
                    </a:lnTo>
                    <a:lnTo>
                      <a:pt x="5913" y="4238"/>
                    </a:lnTo>
                    <a:lnTo>
                      <a:pt x="5883" y="4308"/>
                    </a:lnTo>
                    <a:lnTo>
                      <a:pt x="5850" y="4379"/>
                    </a:lnTo>
                    <a:lnTo>
                      <a:pt x="5817" y="4448"/>
                    </a:lnTo>
                    <a:lnTo>
                      <a:pt x="5781" y="4516"/>
                    </a:lnTo>
                    <a:lnTo>
                      <a:pt x="5746" y="4583"/>
                    </a:lnTo>
                    <a:lnTo>
                      <a:pt x="5707" y="4648"/>
                    </a:lnTo>
                    <a:lnTo>
                      <a:pt x="5668" y="4712"/>
                    </a:lnTo>
                    <a:lnTo>
                      <a:pt x="5626" y="4777"/>
                    </a:lnTo>
                    <a:lnTo>
                      <a:pt x="5585" y="4838"/>
                    </a:lnTo>
                    <a:lnTo>
                      <a:pt x="5540" y="4899"/>
                    </a:lnTo>
                    <a:lnTo>
                      <a:pt x="5495" y="4960"/>
                    </a:lnTo>
                    <a:lnTo>
                      <a:pt x="5448" y="5016"/>
                    </a:lnTo>
                    <a:lnTo>
                      <a:pt x="5401" y="5075"/>
                    </a:lnTo>
                    <a:lnTo>
                      <a:pt x="5352" y="5130"/>
                    </a:lnTo>
                    <a:lnTo>
                      <a:pt x="5301" y="5185"/>
                    </a:lnTo>
                    <a:lnTo>
                      <a:pt x="5250" y="5238"/>
                    </a:lnTo>
                    <a:lnTo>
                      <a:pt x="5197" y="5289"/>
                    </a:lnTo>
                    <a:lnTo>
                      <a:pt x="5142" y="5340"/>
                    </a:lnTo>
                    <a:lnTo>
                      <a:pt x="5087" y="5389"/>
                    </a:lnTo>
                    <a:lnTo>
                      <a:pt x="5030" y="5438"/>
                    </a:lnTo>
                    <a:lnTo>
                      <a:pt x="4974" y="5483"/>
                    </a:lnTo>
                    <a:lnTo>
                      <a:pt x="4915" y="5528"/>
                    </a:lnTo>
                    <a:lnTo>
                      <a:pt x="4854" y="5571"/>
                    </a:lnTo>
                    <a:lnTo>
                      <a:pt x="4795" y="5615"/>
                    </a:lnTo>
                    <a:lnTo>
                      <a:pt x="4732" y="5656"/>
                    </a:lnTo>
                    <a:lnTo>
                      <a:pt x="4670" y="5693"/>
                    </a:lnTo>
                    <a:lnTo>
                      <a:pt x="4607" y="5732"/>
                    </a:lnTo>
                    <a:lnTo>
                      <a:pt x="4542" y="5767"/>
                    </a:lnTo>
                    <a:lnTo>
                      <a:pt x="4478" y="5803"/>
                    </a:lnTo>
                    <a:lnTo>
                      <a:pt x="4411" y="5834"/>
                    </a:lnTo>
                    <a:lnTo>
                      <a:pt x="4344" y="5866"/>
                    </a:lnTo>
                    <a:lnTo>
                      <a:pt x="4278" y="5897"/>
                    </a:lnTo>
                    <a:lnTo>
                      <a:pt x="4209" y="5924"/>
                    </a:lnTo>
                    <a:lnTo>
                      <a:pt x="4140" y="5952"/>
                    </a:lnTo>
                    <a:lnTo>
                      <a:pt x="4072" y="5975"/>
                    </a:lnTo>
                    <a:lnTo>
                      <a:pt x="4001" y="5999"/>
                    </a:lnTo>
                    <a:lnTo>
                      <a:pt x="3931" y="6020"/>
                    </a:lnTo>
                    <a:lnTo>
                      <a:pt x="3858" y="6040"/>
                    </a:lnTo>
                    <a:lnTo>
                      <a:pt x="3788" y="6060"/>
                    </a:lnTo>
                    <a:lnTo>
                      <a:pt x="3715" y="6075"/>
                    </a:lnTo>
                    <a:lnTo>
                      <a:pt x="3641" y="6091"/>
                    </a:lnTo>
                    <a:lnTo>
                      <a:pt x="3568" y="6103"/>
                    </a:lnTo>
                    <a:lnTo>
                      <a:pt x="3493" y="6115"/>
                    </a:lnTo>
                    <a:lnTo>
                      <a:pt x="3419" y="6124"/>
                    </a:lnTo>
                    <a:lnTo>
                      <a:pt x="3345" y="6132"/>
                    </a:lnTo>
                    <a:lnTo>
                      <a:pt x="3270" y="6138"/>
                    </a:lnTo>
                    <a:lnTo>
                      <a:pt x="3196" y="6142"/>
                    </a:lnTo>
                    <a:lnTo>
                      <a:pt x="3119" y="6144"/>
                    </a:lnTo>
                    <a:lnTo>
                      <a:pt x="3043" y="6144"/>
                    </a:lnTo>
                    <a:lnTo>
                      <a:pt x="2968" y="6142"/>
                    </a:lnTo>
                    <a:lnTo>
                      <a:pt x="2892" y="6138"/>
                    </a:lnTo>
                    <a:lnTo>
                      <a:pt x="2815" y="6132"/>
                    </a:lnTo>
                    <a:lnTo>
                      <a:pt x="2739" y="6124"/>
                    </a:lnTo>
                    <a:lnTo>
                      <a:pt x="2662" y="6117"/>
                    </a:lnTo>
                    <a:lnTo>
                      <a:pt x="2584" y="6105"/>
                    </a:lnTo>
                    <a:lnTo>
                      <a:pt x="2507" y="6091"/>
                    </a:lnTo>
                    <a:lnTo>
                      <a:pt x="2431" y="6075"/>
                    </a:lnTo>
                    <a:lnTo>
                      <a:pt x="2354" y="6058"/>
                    </a:lnTo>
                    <a:lnTo>
                      <a:pt x="2278" y="6038"/>
                    </a:lnTo>
                    <a:lnTo>
                      <a:pt x="2202" y="6017"/>
                    </a:lnTo>
                    <a:lnTo>
                      <a:pt x="2125" y="5993"/>
                    </a:lnTo>
                    <a:lnTo>
                      <a:pt x="2051" y="5968"/>
                    </a:lnTo>
                    <a:lnTo>
                      <a:pt x="1978" y="5942"/>
                    </a:lnTo>
                    <a:lnTo>
                      <a:pt x="1906" y="5913"/>
                    </a:lnTo>
                    <a:lnTo>
                      <a:pt x="1835" y="5883"/>
                    </a:lnTo>
                    <a:lnTo>
                      <a:pt x="1764" y="5852"/>
                    </a:lnTo>
                    <a:lnTo>
                      <a:pt x="1696" y="5818"/>
                    </a:lnTo>
                    <a:lnTo>
                      <a:pt x="1627" y="5783"/>
                    </a:lnTo>
                    <a:lnTo>
                      <a:pt x="1561" y="5746"/>
                    </a:lnTo>
                    <a:lnTo>
                      <a:pt x="1496" y="5709"/>
                    </a:lnTo>
                    <a:lnTo>
                      <a:pt x="1431" y="5669"/>
                    </a:lnTo>
                    <a:lnTo>
                      <a:pt x="1368" y="5628"/>
                    </a:lnTo>
                    <a:lnTo>
                      <a:pt x="1306" y="5585"/>
                    </a:lnTo>
                    <a:lnTo>
                      <a:pt x="1245" y="5542"/>
                    </a:lnTo>
                    <a:lnTo>
                      <a:pt x="1186" y="5495"/>
                    </a:lnTo>
                    <a:lnTo>
                      <a:pt x="1127" y="5450"/>
                    </a:lnTo>
                    <a:lnTo>
                      <a:pt x="1070" y="5401"/>
                    </a:lnTo>
                    <a:lnTo>
                      <a:pt x="1014" y="5352"/>
                    </a:lnTo>
                    <a:lnTo>
                      <a:pt x="959" y="5301"/>
                    </a:lnTo>
                    <a:lnTo>
                      <a:pt x="906" y="5250"/>
                    </a:lnTo>
                    <a:lnTo>
                      <a:pt x="855" y="5197"/>
                    </a:lnTo>
                    <a:lnTo>
                      <a:pt x="804" y="5142"/>
                    </a:lnTo>
                    <a:lnTo>
                      <a:pt x="755" y="5087"/>
                    </a:lnTo>
                    <a:lnTo>
                      <a:pt x="708" y="5030"/>
                    </a:lnTo>
                    <a:lnTo>
                      <a:pt x="661" y="4973"/>
                    </a:lnTo>
                    <a:lnTo>
                      <a:pt x="616" y="4914"/>
                    </a:lnTo>
                    <a:lnTo>
                      <a:pt x="572" y="4856"/>
                    </a:lnTo>
                    <a:lnTo>
                      <a:pt x="529" y="4795"/>
                    </a:lnTo>
                    <a:lnTo>
                      <a:pt x="490" y="4734"/>
                    </a:lnTo>
                    <a:lnTo>
                      <a:pt x="451" y="4671"/>
                    </a:lnTo>
                    <a:lnTo>
                      <a:pt x="414" y="4607"/>
                    </a:lnTo>
                    <a:lnTo>
                      <a:pt x="376" y="4544"/>
                    </a:lnTo>
                    <a:lnTo>
                      <a:pt x="343" y="4477"/>
                    </a:lnTo>
                    <a:lnTo>
                      <a:pt x="310" y="4412"/>
                    </a:lnTo>
                    <a:lnTo>
                      <a:pt x="278" y="4346"/>
                    </a:lnTo>
                    <a:lnTo>
                      <a:pt x="249" y="4277"/>
                    </a:lnTo>
                    <a:lnTo>
                      <a:pt x="220" y="4210"/>
                    </a:lnTo>
                    <a:lnTo>
                      <a:pt x="194" y="4140"/>
                    </a:lnTo>
                    <a:lnTo>
                      <a:pt x="169" y="4071"/>
                    </a:lnTo>
                    <a:lnTo>
                      <a:pt x="145" y="4001"/>
                    </a:lnTo>
                    <a:lnTo>
                      <a:pt x="124" y="3930"/>
                    </a:lnTo>
                    <a:lnTo>
                      <a:pt x="104" y="3859"/>
                    </a:lnTo>
                    <a:lnTo>
                      <a:pt x="86" y="3787"/>
                    </a:lnTo>
                    <a:lnTo>
                      <a:pt x="69" y="3714"/>
                    </a:lnTo>
                    <a:lnTo>
                      <a:pt x="55" y="3642"/>
                    </a:lnTo>
                    <a:lnTo>
                      <a:pt x="41" y="3567"/>
                    </a:lnTo>
                    <a:lnTo>
                      <a:pt x="29" y="3495"/>
                    </a:lnTo>
                    <a:lnTo>
                      <a:pt x="20" y="3420"/>
                    </a:lnTo>
                    <a:lnTo>
                      <a:pt x="14" y="3346"/>
                    </a:lnTo>
                    <a:lnTo>
                      <a:pt x="8" y="3269"/>
                    </a:lnTo>
                    <a:lnTo>
                      <a:pt x="4" y="3195"/>
                    </a:lnTo>
                    <a:lnTo>
                      <a:pt x="2" y="3118"/>
                    </a:lnTo>
                    <a:lnTo>
                      <a:pt x="0" y="3044"/>
                    </a:lnTo>
                    <a:lnTo>
                      <a:pt x="2" y="2967"/>
                    </a:lnTo>
                    <a:lnTo>
                      <a:pt x="6" y="2891"/>
                    </a:lnTo>
                    <a:lnTo>
                      <a:pt x="12" y="2814"/>
                    </a:lnTo>
                    <a:lnTo>
                      <a:pt x="20" y="2738"/>
                    </a:lnTo>
                    <a:lnTo>
                      <a:pt x="29" y="2661"/>
                    </a:lnTo>
                    <a:lnTo>
                      <a:pt x="41" y="2585"/>
                    </a:lnTo>
                    <a:lnTo>
                      <a:pt x="53" y="2508"/>
                    </a:lnTo>
                    <a:lnTo>
                      <a:pt x="69" y="2430"/>
                    </a:lnTo>
                    <a:lnTo>
                      <a:pt x="86" y="2353"/>
                    </a:lnTo>
                    <a:lnTo>
                      <a:pt x="106" y="2277"/>
                    </a:lnTo>
                    <a:lnTo>
                      <a:pt x="127" y="2200"/>
                    </a:lnTo>
                    <a:lnTo>
                      <a:pt x="151" y="2126"/>
                    </a:lnTo>
                    <a:lnTo>
                      <a:pt x="176" y="2051"/>
                    </a:lnTo>
                    <a:lnTo>
                      <a:pt x="202" y="1977"/>
                    </a:lnTo>
                    <a:lnTo>
                      <a:pt x="231" y="1906"/>
                    </a:lnTo>
                    <a:lnTo>
                      <a:pt x="261" y="1834"/>
                    </a:lnTo>
                    <a:lnTo>
                      <a:pt x="294" y="1763"/>
                    </a:lnTo>
                    <a:lnTo>
                      <a:pt x="327" y="1694"/>
                    </a:lnTo>
                    <a:lnTo>
                      <a:pt x="361" y="1628"/>
                    </a:lnTo>
                    <a:lnTo>
                      <a:pt x="398" y="1561"/>
                    </a:lnTo>
                    <a:lnTo>
                      <a:pt x="437" y="1494"/>
                    </a:lnTo>
                    <a:lnTo>
                      <a:pt x="476" y="1430"/>
                    </a:lnTo>
                    <a:lnTo>
                      <a:pt x="518" y="1367"/>
                    </a:lnTo>
                    <a:lnTo>
                      <a:pt x="559" y="1304"/>
                    </a:lnTo>
                    <a:lnTo>
                      <a:pt x="604" y="1243"/>
                    </a:lnTo>
                    <a:lnTo>
                      <a:pt x="649" y="1184"/>
                    </a:lnTo>
                    <a:lnTo>
                      <a:pt x="696" y="1126"/>
                    </a:lnTo>
                    <a:lnTo>
                      <a:pt x="743" y="1069"/>
                    </a:lnTo>
                    <a:lnTo>
                      <a:pt x="792" y="1014"/>
                    </a:lnTo>
                    <a:lnTo>
                      <a:pt x="843" y="959"/>
                    </a:lnTo>
                    <a:lnTo>
                      <a:pt x="894" y="906"/>
                    </a:lnTo>
                    <a:lnTo>
                      <a:pt x="947" y="853"/>
                    </a:lnTo>
                    <a:lnTo>
                      <a:pt x="1002" y="802"/>
                    </a:lnTo>
                    <a:lnTo>
                      <a:pt x="1057" y="753"/>
                    </a:lnTo>
                    <a:lnTo>
                      <a:pt x="1114" y="706"/>
                    </a:lnTo>
                    <a:lnTo>
                      <a:pt x="1170" y="659"/>
                    </a:lnTo>
                    <a:lnTo>
                      <a:pt x="1229" y="614"/>
                    </a:lnTo>
                    <a:lnTo>
                      <a:pt x="1288" y="571"/>
                    </a:lnTo>
                    <a:lnTo>
                      <a:pt x="1349" y="529"/>
                    </a:lnTo>
                    <a:lnTo>
                      <a:pt x="1412" y="488"/>
                    </a:lnTo>
                    <a:lnTo>
                      <a:pt x="1474" y="449"/>
                    </a:lnTo>
                    <a:lnTo>
                      <a:pt x="1537" y="412"/>
                    </a:lnTo>
                    <a:lnTo>
                      <a:pt x="1602" y="377"/>
                    </a:lnTo>
                    <a:lnTo>
                      <a:pt x="1666" y="341"/>
                    </a:lnTo>
                    <a:lnTo>
                      <a:pt x="1731" y="308"/>
                    </a:lnTo>
                    <a:lnTo>
                      <a:pt x="1798" y="277"/>
                    </a:lnTo>
                    <a:lnTo>
                      <a:pt x="1866" y="247"/>
                    </a:lnTo>
                    <a:lnTo>
                      <a:pt x="1935" y="220"/>
                    </a:lnTo>
                    <a:lnTo>
                      <a:pt x="2004" y="192"/>
                    </a:lnTo>
                    <a:lnTo>
                      <a:pt x="2072" y="167"/>
                    </a:lnTo>
                    <a:lnTo>
                      <a:pt x="2143" y="143"/>
                    </a:lnTo>
                    <a:lnTo>
                      <a:pt x="2213" y="122"/>
                    </a:lnTo>
                    <a:lnTo>
                      <a:pt x="2286" y="102"/>
                    </a:lnTo>
                    <a:lnTo>
                      <a:pt x="2356" y="84"/>
                    </a:lnTo>
                    <a:lnTo>
                      <a:pt x="2429" y="67"/>
                    </a:lnTo>
                    <a:lnTo>
                      <a:pt x="2503" y="53"/>
                    </a:lnTo>
                    <a:lnTo>
                      <a:pt x="2576" y="39"/>
                    </a:lnTo>
                    <a:lnTo>
                      <a:pt x="2651" y="29"/>
                    </a:lnTo>
                    <a:lnTo>
                      <a:pt x="2725" y="20"/>
                    </a:lnTo>
                    <a:lnTo>
                      <a:pt x="2799" y="12"/>
                    </a:lnTo>
                    <a:lnTo>
                      <a:pt x="2874" y="6"/>
                    </a:lnTo>
                    <a:lnTo>
                      <a:pt x="2948" y="2"/>
                    </a:lnTo>
                    <a:lnTo>
                      <a:pt x="3025" y="0"/>
                    </a:lnTo>
                    <a:lnTo>
                      <a:pt x="3099" y="0"/>
                    </a:lnTo>
                    <a:lnTo>
                      <a:pt x="3176" y="2"/>
                    </a:lnTo>
                    <a:lnTo>
                      <a:pt x="3252" y="6"/>
                    </a:lnTo>
                    <a:lnTo>
                      <a:pt x="3329" y="10"/>
                    </a:lnTo>
                    <a:lnTo>
                      <a:pt x="3405" y="18"/>
                    </a:lnTo>
                    <a:lnTo>
                      <a:pt x="3482" y="27"/>
                    </a:lnTo>
                    <a:lnTo>
                      <a:pt x="3560" y="39"/>
                    </a:lnTo>
                    <a:lnTo>
                      <a:pt x="3637" y="53"/>
                    </a:lnTo>
                    <a:lnTo>
                      <a:pt x="3713" y="69"/>
                    </a:lnTo>
                    <a:lnTo>
                      <a:pt x="3790" y="86"/>
                    </a:lnTo>
                    <a:lnTo>
                      <a:pt x="3866" y="106"/>
                    </a:lnTo>
                    <a:lnTo>
                      <a:pt x="3942" y="126"/>
                    </a:lnTo>
                    <a:lnTo>
                      <a:pt x="4019" y="149"/>
                    </a:lnTo>
                    <a:lnTo>
                      <a:pt x="4093" y="175"/>
                    </a:lnTo>
                    <a:lnTo>
                      <a:pt x="4166" y="202"/>
                    </a:lnTo>
                    <a:lnTo>
                      <a:pt x="4238" y="229"/>
                    </a:lnTo>
                    <a:lnTo>
                      <a:pt x="4309" y="261"/>
                    </a:lnTo>
                    <a:lnTo>
                      <a:pt x="4380" y="292"/>
                    </a:lnTo>
                    <a:lnTo>
                      <a:pt x="4448" y="326"/>
                    </a:lnTo>
                    <a:lnTo>
                      <a:pt x="4517" y="361"/>
                    </a:lnTo>
                    <a:lnTo>
                      <a:pt x="4583" y="396"/>
                    </a:lnTo>
                    <a:lnTo>
                      <a:pt x="4648" y="435"/>
                    </a:lnTo>
                    <a:lnTo>
                      <a:pt x="4713" y="475"/>
                    </a:lnTo>
                    <a:lnTo>
                      <a:pt x="4776" y="516"/>
                    </a:lnTo>
                    <a:lnTo>
                      <a:pt x="4838" y="559"/>
                    </a:lnTo>
                    <a:lnTo>
                      <a:pt x="4899" y="602"/>
                    </a:lnTo>
                    <a:lnTo>
                      <a:pt x="4958" y="647"/>
                    </a:lnTo>
                    <a:lnTo>
                      <a:pt x="5017" y="694"/>
                    </a:lnTo>
                    <a:lnTo>
                      <a:pt x="5074" y="741"/>
                    </a:lnTo>
                    <a:lnTo>
                      <a:pt x="5130" y="792"/>
                    </a:lnTo>
                    <a:lnTo>
                      <a:pt x="5183" y="841"/>
                    </a:lnTo>
                    <a:lnTo>
                      <a:pt x="5238" y="894"/>
                    </a:lnTo>
                    <a:lnTo>
                      <a:pt x="5289" y="947"/>
                    </a:lnTo>
                    <a:lnTo>
                      <a:pt x="5340" y="1000"/>
                    </a:lnTo>
                    <a:lnTo>
                      <a:pt x="5389" y="1055"/>
                    </a:lnTo>
                    <a:lnTo>
                      <a:pt x="5436" y="1112"/>
                    </a:lnTo>
                    <a:lnTo>
                      <a:pt x="5483" y="1171"/>
                    </a:lnTo>
                    <a:lnTo>
                      <a:pt x="5528" y="1228"/>
                    </a:lnTo>
                    <a:lnTo>
                      <a:pt x="5572" y="1288"/>
                    </a:lnTo>
                    <a:lnTo>
                      <a:pt x="5613" y="1349"/>
                    </a:lnTo>
                    <a:lnTo>
                      <a:pt x="5654" y="1410"/>
                    </a:lnTo>
                    <a:lnTo>
                      <a:pt x="5693" y="1473"/>
                    </a:lnTo>
                    <a:lnTo>
                      <a:pt x="5730" y="1536"/>
                    </a:lnTo>
                    <a:lnTo>
                      <a:pt x="5768" y="1600"/>
                    </a:lnTo>
                    <a:lnTo>
                      <a:pt x="5801" y="1665"/>
                    </a:lnTo>
                    <a:lnTo>
                      <a:pt x="5834" y="1732"/>
                    </a:lnTo>
                    <a:lnTo>
                      <a:pt x="5866" y="1798"/>
                    </a:lnTo>
                    <a:lnTo>
                      <a:pt x="5895" y="1865"/>
                    </a:lnTo>
                    <a:lnTo>
                      <a:pt x="5924" y="1934"/>
                    </a:lnTo>
                    <a:lnTo>
                      <a:pt x="5950" y="2002"/>
                    </a:lnTo>
                    <a:lnTo>
                      <a:pt x="5975" y="2073"/>
                    </a:lnTo>
                    <a:lnTo>
                      <a:pt x="5999" y="2141"/>
                    </a:lnTo>
                    <a:lnTo>
                      <a:pt x="6020" y="2214"/>
                    </a:lnTo>
                    <a:lnTo>
                      <a:pt x="6040" y="2285"/>
                    </a:lnTo>
                    <a:lnTo>
                      <a:pt x="6058" y="2357"/>
                    </a:lnTo>
                    <a:lnTo>
                      <a:pt x="6075" y="2430"/>
                    </a:lnTo>
                    <a:lnTo>
                      <a:pt x="6089" y="2502"/>
                    </a:lnTo>
                    <a:lnTo>
                      <a:pt x="6103" y="2575"/>
                    </a:lnTo>
                    <a:lnTo>
                      <a:pt x="6115" y="2649"/>
                    </a:lnTo>
                    <a:lnTo>
                      <a:pt x="6122" y="2724"/>
                    </a:lnTo>
                    <a:lnTo>
                      <a:pt x="6130" y="2798"/>
                    </a:lnTo>
                    <a:lnTo>
                      <a:pt x="6136" y="2873"/>
                    </a:lnTo>
                    <a:lnTo>
                      <a:pt x="6140" y="2949"/>
                    </a:lnTo>
                    <a:lnTo>
                      <a:pt x="6142" y="3024"/>
                    </a:lnTo>
                    <a:lnTo>
                      <a:pt x="6142" y="3100"/>
                    </a:lnTo>
                    <a:lnTo>
                      <a:pt x="6142" y="3177"/>
                    </a:lnTo>
                    <a:lnTo>
                      <a:pt x="6138" y="3253"/>
                    </a:lnTo>
                    <a:lnTo>
                      <a:pt x="6132" y="3330"/>
                    </a:lnTo>
                    <a:lnTo>
                      <a:pt x="6124" y="3406"/>
                    </a:lnTo>
                    <a:lnTo>
                      <a:pt x="6115" y="3483"/>
                    </a:lnTo>
                    <a:lnTo>
                      <a:pt x="6103" y="3559"/>
                    </a:lnTo>
                    <a:lnTo>
                      <a:pt x="6091" y="3636"/>
                    </a:lnTo>
                    <a:lnTo>
                      <a:pt x="6075" y="3712"/>
                    </a:lnTo>
                    <a:lnTo>
                      <a:pt x="6058" y="3789"/>
                    </a:lnTo>
                    <a:lnTo>
                      <a:pt x="6038" y="3867"/>
                    </a:lnTo>
                    <a:close/>
                    <a:moveTo>
                      <a:pt x="3848" y="171"/>
                    </a:moveTo>
                    <a:lnTo>
                      <a:pt x="3848" y="171"/>
                    </a:lnTo>
                    <a:lnTo>
                      <a:pt x="3774" y="151"/>
                    </a:lnTo>
                    <a:lnTo>
                      <a:pt x="3699" y="133"/>
                    </a:lnTo>
                    <a:lnTo>
                      <a:pt x="3623" y="120"/>
                    </a:lnTo>
                    <a:lnTo>
                      <a:pt x="3548" y="106"/>
                    </a:lnTo>
                    <a:lnTo>
                      <a:pt x="3474" y="94"/>
                    </a:lnTo>
                    <a:lnTo>
                      <a:pt x="3399" y="84"/>
                    </a:lnTo>
                    <a:lnTo>
                      <a:pt x="3323" y="78"/>
                    </a:lnTo>
                    <a:lnTo>
                      <a:pt x="3248" y="73"/>
                    </a:lnTo>
                    <a:lnTo>
                      <a:pt x="3174" y="69"/>
                    </a:lnTo>
                    <a:lnTo>
                      <a:pt x="3099" y="67"/>
                    </a:lnTo>
                    <a:lnTo>
                      <a:pt x="3025" y="67"/>
                    </a:lnTo>
                    <a:lnTo>
                      <a:pt x="2952" y="69"/>
                    </a:lnTo>
                    <a:lnTo>
                      <a:pt x="2878" y="73"/>
                    </a:lnTo>
                    <a:lnTo>
                      <a:pt x="2805" y="78"/>
                    </a:lnTo>
                    <a:lnTo>
                      <a:pt x="2731" y="86"/>
                    </a:lnTo>
                    <a:lnTo>
                      <a:pt x="2658" y="96"/>
                    </a:lnTo>
                    <a:lnTo>
                      <a:pt x="2588" y="106"/>
                    </a:lnTo>
                    <a:lnTo>
                      <a:pt x="2515" y="120"/>
                    </a:lnTo>
                    <a:lnTo>
                      <a:pt x="2443" y="133"/>
                    </a:lnTo>
                    <a:lnTo>
                      <a:pt x="2372" y="149"/>
                    </a:lnTo>
                    <a:lnTo>
                      <a:pt x="2302" y="167"/>
                    </a:lnTo>
                    <a:lnTo>
                      <a:pt x="2233" y="186"/>
                    </a:lnTo>
                    <a:lnTo>
                      <a:pt x="2164" y="208"/>
                    </a:lnTo>
                    <a:lnTo>
                      <a:pt x="2094" y="231"/>
                    </a:lnTo>
                    <a:lnTo>
                      <a:pt x="2027" y="255"/>
                    </a:lnTo>
                    <a:lnTo>
                      <a:pt x="1958" y="282"/>
                    </a:lnTo>
                    <a:lnTo>
                      <a:pt x="1892" y="310"/>
                    </a:lnTo>
                    <a:lnTo>
                      <a:pt x="1827" y="337"/>
                    </a:lnTo>
                    <a:lnTo>
                      <a:pt x="1762" y="369"/>
                    </a:lnTo>
                    <a:lnTo>
                      <a:pt x="1698" y="402"/>
                    </a:lnTo>
                    <a:lnTo>
                      <a:pt x="1633" y="435"/>
                    </a:lnTo>
                    <a:lnTo>
                      <a:pt x="1570" y="471"/>
                    </a:lnTo>
                    <a:lnTo>
                      <a:pt x="1510" y="508"/>
                    </a:lnTo>
                    <a:lnTo>
                      <a:pt x="1447" y="545"/>
                    </a:lnTo>
                    <a:lnTo>
                      <a:pt x="1388" y="584"/>
                    </a:lnTo>
                    <a:lnTo>
                      <a:pt x="1327" y="626"/>
                    </a:lnTo>
                    <a:lnTo>
                      <a:pt x="1270" y="669"/>
                    </a:lnTo>
                    <a:lnTo>
                      <a:pt x="1214" y="712"/>
                    </a:lnTo>
                    <a:lnTo>
                      <a:pt x="1157" y="759"/>
                    </a:lnTo>
                    <a:lnTo>
                      <a:pt x="1102" y="804"/>
                    </a:lnTo>
                    <a:lnTo>
                      <a:pt x="1047" y="853"/>
                    </a:lnTo>
                    <a:lnTo>
                      <a:pt x="994" y="902"/>
                    </a:lnTo>
                    <a:lnTo>
                      <a:pt x="943" y="953"/>
                    </a:lnTo>
                    <a:lnTo>
                      <a:pt x="892" y="1004"/>
                    </a:lnTo>
                    <a:lnTo>
                      <a:pt x="843" y="1059"/>
                    </a:lnTo>
                    <a:lnTo>
                      <a:pt x="794" y="1114"/>
                    </a:lnTo>
                    <a:lnTo>
                      <a:pt x="747" y="1169"/>
                    </a:lnTo>
                    <a:lnTo>
                      <a:pt x="702" y="1226"/>
                    </a:lnTo>
                    <a:lnTo>
                      <a:pt x="657" y="1284"/>
                    </a:lnTo>
                    <a:lnTo>
                      <a:pt x="616" y="1343"/>
                    </a:lnTo>
                    <a:lnTo>
                      <a:pt x="572" y="1404"/>
                    </a:lnTo>
                    <a:lnTo>
                      <a:pt x="533" y="1467"/>
                    </a:lnTo>
                    <a:lnTo>
                      <a:pt x="494" y="1530"/>
                    </a:lnTo>
                    <a:lnTo>
                      <a:pt x="457" y="1594"/>
                    </a:lnTo>
                    <a:lnTo>
                      <a:pt x="421" y="1659"/>
                    </a:lnTo>
                    <a:lnTo>
                      <a:pt x="386" y="1726"/>
                    </a:lnTo>
                    <a:lnTo>
                      <a:pt x="355" y="1792"/>
                    </a:lnTo>
                    <a:lnTo>
                      <a:pt x="323" y="1861"/>
                    </a:lnTo>
                    <a:lnTo>
                      <a:pt x="294" y="1932"/>
                    </a:lnTo>
                    <a:lnTo>
                      <a:pt x="267" y="2002"/>
                    </a:lnTo>
                    <a:lnTo>
                      <a:pt x="239" y="2073"/>
                    </a:lnTo>
                    <a:lnTo>
                      <a:pt x="216" y="2145"/>
                    </a:lnTo>
                    <a:lnTo>
                      <a:pt x="192" y="2220"/>
                    </a:lnTo>
                    <a:lnTo>
                      <a:pt x="171" y="2294"/>
                    </a:lnTo>
                    <a:lnTo>
                      <a:pt x="153" y="2369"/>
                    </a:lnTo>
                    <a:lnTo>
                      <a:pt x="135" y="2445"/>
                    </a:lnTo>
                    <a:lnTo>
                      <a:pt x="120" y="2520"/>
                    </a:lnTo>
                    <a:lnTo>
                      <a:pt x="108" y="2594"/>
                    </a:lnTo>
                    <a:lnTo>
                      <a:pt x="96" y="2669"/>
                    </a:lnTo>
                    <a:lnTo>
                      <a:pt x="86" y="2745"/>
                    </a:lnTo>
                    <a:lnTo>
                      <a:pt x="78" y="2820"/>
                    </a:lnTo>
                    <a:lnTo>
                      <a:pt x="74" y="2895"/>
                    </a:lnTo>
                    <a:lnTo>
                      <a:pt x="71" y="2969"/>
                    </a:lnTo>
                    <a:lnTo>
                      <a:pt x="69" y="3044"/>
                    </a:lnTo>
                    <a:lnTo>
                      <a:pt x="69" y="3118"/>
                    </a:lnTo>
                    <a:lnTo>
                      <a:pt x="71" y="3193"/>
                    </a:lnTo>
                    <a:lnTo>
                      <a:pt x="74" y="3265"/>
                    </a:lnTo>
                    <a:lnTo>
                      <a:pt x="80" y="3340"/>
                    </a:lnTo>
                    <a:lnTo>
                      <a:pt x="88" y="3412"/>
                    </a:lnTo>
                    <a:lnTo>
                      <a:pt x="96" y="3485"/>
                    </a:lnTo>
                    <a:lnTo>
                      <a:pt x="108" y="3557"/>
                    </a:lnTo>
                    <a:lnTo>
                      <a:pt x="120" y="3628"/>
                    </a:lnTo>
                    <a:lnTo>
                      <a:pt x="135" y="3701"/>
                    </a:lnTo>
                    <a:lnTo>
                      <a:pt x="151" y="3771"/>
                    </a:lnTo>
                    <a:lnTo>
                      <a:pt x="169" y="3842"/>
                    </a:lnTo>
                    <a:lnTo>
                      <a:pt x="188" y="3910"/>
                    </a:lnTo>
                    <a:lnTo>
                      <a:pt x="210" y="3981"/>
                    </a:lnTo>
                    <a:lnTo>
                      <a:pt x="231" y="4050"/>
                    </a:lnTo>
                    <a:lnTo>
                      <a:pt x="257" y="4116"/>
                    </a:lnTo>
                    <a:lnTo>
                      <a:pt x="282" y="4185"/>
                    </a:lnTo>
                    <a:lnTo>
                      <a:pt x="310" y="4252"/>
                    </a:lnTo>
                    <a:lnTo>
                      <a:pt x="339" y="4316"/>
                    </a:lnTo>
                    <a:lnTo>
                      <a:pt x="371" y="4383"/>
                    </a:lnTo>
                    <a:lnTo>
                      <a:pt x="402" y="4448"/>
                    </a:lnTo>
                    <a:lnTo>
                      <a:pt x="435" y="4510"/>
                    </a:lnTo>
                    <a:lnTo>
                      <a:pt x="471" y="4573"/>
                    </a:lnTo>
                    <a:lnTo>
                      <a:pt x="508" y="4636"/>
                    </a:lnTo>
                    <a:lnTo>
                      <a:pt x="547" y="4697"/>
                    </a:lnTo>
                    <a:lnTo>
                      <a:pt x="586" y="4758"/>
                    </a:lnTo>
                    <a:lnTo>
                      <a:pt x="627" y="4816"/>
                    </a:lnTo>
                    <a:lnTo>
                      <a:pt x="670" y="4875"/>
                    </a:lnTo>
                    <a:lnTo>
                      <a:pt x="714" y="4932"/>
                    </a:lnTo>
                    <a:lnTo>
                      <a:pt x="759" y="4987"/>
                    </a:lnTo>
                    <a:lnTo>
                      <a:pt x="806" y="5042"/>
                    </a:lnTo>
                    <a:lnTo>
                      <a:pt x="855" y="5097"/>
                    </a:lnTo>
                    <a:lnTo>
                      <a:pt x="904" y="5150"/>
                    </a:lnTo>
                    <a:lnTo>
                      <a:pt x="955" y="5201"/>
                    </a:lnTo>
                    <a:lnTo>
                      <a:pt x="1006" y="5252"/>
                    </a:lnTo>
                    <a:lnTo>
                      <a:pt x="1059" y="5301"/>
                    </a:lnTo>
                    <a:lnTo>
                      <a:pt x="1114" y="5350"/>
                    </a:lnTo>
                    <a:lnTo>
                      <a:pt x="1170" y="5397"/>
                    </a:lnTo>
                    <a:lnTo>
                      <a:pt x="1227" y="5442"/>
                    </a:lnTo>
                    <a:lnTo>
                      <a:pt x="1286" y="5487"/>
                    </a:lnTo>
                    <a:lnTo>
                      <a:pt x="1345" y="5530"/>
                    </a:lnTo>
                    <a:lnTo>
                      <a:pt x="1406" y="5571"/>
                    </a:lnTo>
                    <a:lnTo>
                      <a:pt x="1466" y="5611"/>
                    </a:lnTo>
                    <a:lnTo>
                      <a:pt x="1531" y="5650"/>
                    </a:lnTo>
                    <a:lnTo>
                      <a:pt x="1594" y="5687"/>
                    </a:lnTo>
                    <a:lnTo>
                      <a:pt x="1660" y="5722"/>
                    </a:lnTo>
                    <a:lnTo>
                      <a:pt x="1725" y="5758"/>
                    </a:lnTo>
                    <a:lnTo>
                      <a:pt x="1794" y="5791"/>
                    </a:lnTo>
                    <a:lnTo>
                      <a:pt x="1862" y="5820"/>
                    </a:lnTo>
                    <a:lnTo>
                      <a:pt x="1931" y="5850"/>
                    </a:lnTo>
                    <a:lnTo>
                      <a:pt x="2002" y="5879"/>
                    </a:lnTo>
                    <a:lnTo>
                      <a:pt x="2074" y="5905"/>
                    </a:lnTo>
                    <a:lnTo>
                      <a:pt x="2147" y="5930"/>
                    </a:lnTo>
                    <a:lnTo>
                      <a:pt x="2219" y="5952"/>
                    </a:lnTo>
                    <a:lnTo>
                      <a:pt x="2296" y="5973"/>
                    </a:lnTo>
                    <a:lnTo>
                      <a:pt x="2370" y="5993"/>
                    </a:lnTo>
                    <a:lnTo>
                      <a:pt x="2445" y="6009"/>
                    </a:lnTo>
                    <a:lnTo>
                      <a:pt x="2521" y="6024"/>
                    </a:lnTo>
                    <a:lnTo>
                      <a:pt x="2596" y="6038"/>
                    </a:lnTo>
                    <a:lnTo>
                      <a:pt x="2670" y="6048"/>
                    </a:lnTo>
                    <a:lnTo>
                      <a:pt x="2745" y="6058"/>
                    </a:lnTo>
                    <a:lnTo>
                      <a:pt x="2821" y="6066"/>
                    </a:lnTo>
                    <a:lnTo>
                      <a:pt x="2896" y="6071"/>
                    </a:lnTo>
                    <a:lnTo>
                      <a:pt x="2970" y="6073"/>
                    </a:lnTo>
                    <a:lnTo>
                      <a:pt x="3045" y="6075"/>
                    </a:lnTo>
                    <a:lnTo>
                      <a:pt x="3119" y="6075"/>
                    </a:lnTo>
                    <a:lnTo>
                      <a:pt x="3192" y="6073"/>
                    </a:lnTo>
                    <a:lnTo>
                      <a:pt x="3266" y="6069"/>
                    </a:lnTo>
                    <a:lnTo>
                      <a:pt x="3339" y="6064"/>
                    </a:lnTo>
                    <a:lnTo>
                      <a:pt x="3413" y="6058"/>
                    </a:lnTo>
                    <a:lnTo>
                      <a:pt x="3486" y="6048"/>
                    </a:lnTo>
                    <a:lnTo>
                      <a:pt x="3556" y="6036"/>
                    </a:lnTo>
                    <a:lnTo>
                      <a:pt x="3629" y="6024"/>
                    </a:lnTo>
                    <a:lnTo>
                      <a:pt x="3699" y="6009"/>
                    </a:lnTo>
                    <a:lnTo>
                      <a:pt x="3772" y="5993"/>
                    </a:lnTo>
                    <a:lnTo>
                      <a:pt x="3842" y="5975"/>
                    </a:lnTo>
                    <a:lnTo>
                      <a:pt x="3911" y="5956"/>
                    </a:lnTo>
                    <a:lnTo>
                      <a:pt x="3980" y="5934"/>
                    </a:lnTo>
                    <a:lnTo>
                      <a:pt x="4048" y="5913"/>
                    </a:lnTo>
                    <a:lnTo>
                      <a:pt x="4117" y="5887"/>
                    </a:lnTo>
                    <a:lnTo>
                      <a:pt x="4186" y="5862"/>
                    </a:lnTo>
                    <a:lnTo>
                      <a:pt x="4252" y="5834"/>
                    </a:lnTo>
                    <a:lnTo>
                      <a:pt x="4317" y="5805"/>
                    </a:lnTo>
                    <a:lnTo>
                      <a:pt x="4382" y="5773"/>
                    </a:lnTo>
                    <a:lnTo>
                      <a:pt x="4446" y="5742"/>
                    </a:lnTo>
                    <a:lnTo>
                      <a:pt x="4511" y="5709"/>
                    </a:lnTo>
                    <a:lnTo>
                      <a:pt x="4574" y="5673"/>
                    </a:lnTo>
                    <a:lnTo>
                      <a:pt x="4634" y="5636"/>
                    </a:lnTo>
                    <a:lnTo>
                      <a:pt x="4697" y="5599"/>
                    </a:lnTo>
                    <a:lnTo>
                      <a:pt x="4756" y="5558"/>
                    </a:lnTo>
                    <a:lnTo>
                      <a:pt x="4815" y="5516"/>
                    </a:lnTo>
                    <a:lnTo>
                      <a:pt x="4874" y="5475"/>
                    </a:lnTo>
                    <a:lnTo>
                      <a:pt x="4930" y="5430"/>
                    </a:lnTo>
                    <a:lnTo>
                      <a:pt x="4987" y="5385"/>
                    </a:lnTo>
                    <a:lnTo>
                      <a:pt x="5042" y="5338"/>
                    </a:lnTo>
                    <a:lnTo>
                      <a:pt x="5097" y="5291"/>
                    </a:lnTo>
                    <a:lnTo>
                      <a:pt x="5150" y="5242"/>
                    </a:lnTo>
                    <a:lnTo>
                      <a:pt x="5201" y="5191"/>
                    </a:lnTo>
                    <a:lnTo>
                      <a:pt x="5252" y="5138"/>
                    </a:lnTo>
                    <a:lnTo>
                      <a:pt x="5301" y="5085"/>
                    </a:lnTo>
                    <a:lnTo>
                      <a:pt x="5350" y="5030"/>
                    </a:lnTo>
                    <a:lnTo>
                      <a:pt x="5397" y="4975"/>
                    </a:lnTo>
                    <a:lnTo>
                      <a:pt x="5442" y="4916"/>
                    </a:lnTo>
                    <a:lnTo>
                      <a:pt x="5487" y="4860"/>
                    </a:lnTo>
                    <a:lnTo>
                      <a:pt x="5528" y="4799"/>
                    </a:lnTo>
                    <a:lnTo>
                      <a:pt x="5572" y="4738"/>
                    </a:lnTo>
                    <a:lnTo>
                      <a:pt x="5611" y="4677"/>
                    </a:lnTo>
                    <a:lnTo>
                      <a:pt x="5650" y="4614"/>
                    </a:lnTo>
                    <a:lnTo>
                      <a:pt x="5687" y="4550"/>
                    </a:lnTo>
                    <a:lnTo>
                      <a:pt x="5723" y="4485"/>
                    </a:lnTo>
                    <a:lnTo>
                      <a:pt x="5758" y="4418"/>
                    </a:lnTo>
                    <a:lnTo>
                      <a:pt x="5789" y="4350"/>
                    </a:lnTo>
                    <a:lnTo>
                      <a:pt x="5821" y="4281"/>
                    </a:lnTo>
                    <a:lnTo>
                      <a:pt x="5850" y="4212"/>
                    </a:lnTo>
                    <a:lnTo>
                      <a:pt x="5877" y="4142"/>
                    </a:lnTo>
                    <a:lnTo>
                      <a:pt x="5905" y="4069"/>
                    </a:lnTo>
                    <a:lnTo>
                      <a:pt x="5928" y="3997"/>
                    </a:lnTo>
                    <a:lnTo>
                      <a:pt x="5952" y="3924"/>
                    </a:lnTo>
                    <a:lnTo>
                      <a:pt x="5971" y="3850"/>
                    </a:lnTo>
                    <a:lnTo>
                      <a:pt x="5991" y="3773"/>
                    </a:lnTo>
                    <a:lnTo>
                      <a:pt x="6009" y="3699"/>
                    </a:lnTo>
                    <a:lnTo>
                      <a:pt x="6024" y="3624"/>
                    </a:lnTo>
                    <a:lnTo>
                      <a:pt x="6036" y="3548"/>
                    </a:lnTo>
                    <a:lnTo>
                      <a:pt x="6048" y="3473"/>
                    </a:lnTo>
                    <a:lnTo>
                      <a:pt x="6058" y="3399"/>
                    </a:lnTo>
                    <a:lnTo>
                      <a:pt x="6066" y="3324"/>
                    </a:lnTo>
                    <a:lnTo>
                      <a:pt x="6070" y="3248"/>
                    </a:lnTo>
                    <a:lnTo>
                      <a:pt x="6073" y="3173"/>
                    </a:lnTo>
                    <a:lnTo>
                      <a:pt x="6075" y="3098"/>
                    </a:lnTo>
                    <a:lnTo>
                      <a:pt x="6075" y="3026"/>
                    </a:lnTo>
                    <a:lnTo>
                      <a:pt x="6073" y="2951"/>
                    </a:lnTo>
                    <a:lnTo>
                      <a:pt x="6070" y="2877"/>
                    </a:lnTo>
                    <a:lnTo>
                      <a:pt x="6064" y="2804"/>
                    </a:lnTo>
                    <a:lnTo>
                      <a:pt x="6056" y="2732"/>
                    </a:lnTo>
                    <a:lnTo>
                      <a:pt x="6048" y="2659"/>
                    </a:lnTo>
                    <a:lnTo>
                      <a:pt x="6036" y="2587"/>
                    </a:lnTo>
                    <a:lnTo>
                      <a:pt x="6022" y="2514"/>
                    </a:lnTo>
                    <a:lnTo>
                      <a:pt x="6009" y="2443"/>
                    </a:lnTo>
                    <a:lnTo>
                      <a:pt x="5993" y="2373"/>
                    </a:lnTo>
                    <a:lnTo>
                      <a:pt x="5975" y="2302"/>
                    </a:lnTo>
                    <a:lnTo>
                      <a:pt x="5956" y="2232"/>
                    </a:lnTo>
                    <a:lnTo>
                      <a:pt x="5934" y="2163"/>
                    </a:lnTo>
                    <a:lnTo>
                      <a:pt x="5911" y="2094"/>
                    </a:lnTo>
                    <a:lnTo>
                      <a:pt x="5887" y="2026"/>
                    </a:lnTo>
                    <a:lnTo>
                      <a:pt x="5862" y="1959"/>
                    </a:lnTo>
                    <a:lnTo>
                      <a:pt x="5834" y="1892"/>
                    </a:lnTo>
                    <a:lnTo>
                      <a:pt x="5805" y="1826"/>
                    </a:lnTo>
                    <a:lnTo>
                      <a:pt x="5773" y="1761"/>
                    </a:lnTo>
                    <a:lnTo>
                      <a:pt x="5742" y="1696"/>
                    </a:lnTo>
                    <a:lnTo>
                      <a:pt x="5707" y="1632"/>
                    </a:lnTo>
                    <a:lnTo>
                      <a:pt x="5672" y="1569"/>
                    </a:lnTo>
                    <a:lnTo>
                      <a:pt x="5636" y="1508"/>
                    </a:lnTo>
                    <a:lnTo>
                      <a:pt x="5597" y="1447"/>
                    </a:lnTo>
                    <a:lnTo>
                      <a:pt x="5558" y="1386"/>
                    </a:lnTo>
                    <a:lnTo>
                      <a:pt x="5517" y="1328"/>
                    </a:lnTo>
                    <a:lnTo>
                      <a:pt x="5474" y="1269"/>
                    </a:lnTo>
                    <a:lnTo>
                      <a:pt x="5430" y="1212"/>
                    </a:lnTo>
                    <a:lnTo>
                      <a:pt x="5385" y="1155"/>
                    </a:lnTo>
                    <a:lnTo>
                      <a:pt x="5338" y="1100"/>
                    </a:lnTo>
                    <a:lnTo>
                      <a:pt x="5289" y="1047"/>
                    </a:lnTo>
                    <a:lnTo>
                      <a:pt x="5240" y="994"/>
                    </a:lnTo>
                    <a:lnTo>
                      <a:pt x="5189" y="941"/>
                    </a:lnTo>
                    <a:lnTo>
                      <a:pt x="5138" y="890"/>
                    </a:lnTo>
                    <a:lnTo>
                      <a:pt x="5085" y="841"/>
                    </a:lnTo>
                    <a:lnTo>
                      <a:pt x="5030" y="794"/>
                    </a:lnTo>
                    <a:lnTo>
                      <a:pt x="4974" y="747"/>
                    </a:lnTo>
                    <a:lnTo>
                      <a:pt x="4917" y="700"/>
                    </a:lnTo>
                    <a:lnTo>
                      <a:pt x="4858" y="657"/>
                    </a:lnTo>
                    <a:lnTo>
                      <a:pt x="4799" y="614"/>
                    </a:lnTo>
                    <a:lnTo>
                      <a:pt x="4738" y="573"/>
                    </a:lnTo>
                    <a:lnTo>
                      <a:pt x="4678" y="531"/>
                    </a:lnTo>
                    <a:lnTo>
                      <a:pt x="4613" y="492"/>
                    </a:lnTo>
                    <a:lnTo>
                      <a:pt x="4550" y="455"/>
                    </a:lnTo>
                    <a:lnTo>
                      <a:pt x="4484" y="420"/>
                    </a:lnTo>
                    <a:lnTo>
                      <a:pt x="4419" y="386"/>
                    </a:lnTo>
                    <a:lnTo>
                      <a:pt x="4350" y="353"/>
                    </a:lnTo>
                    <a:lnTo>
                      <a:pt x="4282" y="322"/>
                    </a:lnTo>
                    <a:lnTo>
                      <a:pt x="4213" y="292"/>
                    </a:lnTo>
                    <a:lnTo>
                      <a:pt x="4142" y="265"/>
                    </a:lnTo>
                    <a:lnTo>
                      <a:pt x="4070" y="239"/>
                    </a:lnTo>
                    <a:lnTo>
                      <a:pt x="3997" y="214"/>
                    </a:lnTo>
                    <a:lnTo>
                      <a:pt x="3923" y="190"/>
                    </a:lnTo>
                    <a:lnTo>
                      <a:pt x="3848" y="171"/>
                    </a:lnTo>
                    <a:close/>
                  </a:path>
                </a:pathLst>
              </a:custGeom>
              <a:gradFill>
                <a:gsLst>
                  <a:gs pos="0">
                    <a:srgbClr val="83A7D3"/>
                  </a:gs>
                  <a:gs pos="100000">
                    <a:srgbClr val="182E48"/>
                  </a:gs>
                </a:gsLst>
                <a:lin ang="1308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 name="Google Shape;139;p2"/>
              <p:cNvSpPr/>
              <p:nvPr/>
            </p:nvSpPr>
            <p:spPr>
              <a:xfrm flipH="1">
                <a:off x="3601542" y="629741"/>
                <a:ext cx="289916" cy="289916"/>
              </a:xfrm>
              <a:custGeom>
                <a:avLst/>
                <a:gdLst/>
                <a:ahLst/>
                <a:cxnLst/>
                <a:rect l="l" t="t" r="r" b="b"/>
                <a:pathLst>
                  <a:path w="4320" h="4320" extrusionOk="0">
                    <a:moveTo>
                      <a:pt x="4245" y="2719"/>
                    </a:moveTo>
                    <a:lnTo>
                      <a:pt x="4245" y="2719"/>
                    </a:lnTo>
                    <a:lnTo>
                      <a:pt x="4231" y="2773"/>
                    </a:lnTo>
                    <a:lnTo>
                      <a:pt x="4215" y="2826"/>
                    </a:lnTo>
                    <a:lnTo>
                      <a:pt x="4197" y="2878"/>
                    </a:lnTo>
                    <a:lnTo>
                      <a:pt x="4178" y="2930"/>
                    </a:lnTo>
                    <a:lnTo>
                      <a:pt x="4158" y="2980"/>
                    </a:lnTo>
                    <a:lnTo>
                      <a:pt x="4138" y="3031"/>
                    </a:lnTo>
                    <a:lnTo>
                      <a:pt x="4115" y="3080"/>
                    </a:lnTo>
                    <a:lnTo>
                      <a:pt x="4091" y="3128"/>
                    </a:lnTo>
                    <a:lnTo>
                      <a:pt x="4067" y="3176"/>
                    </a:lnTo>
                    <a:lnTo>
                      <a:pt x="4040" y="3223"/>
                    </a:lnTo>
                    <a:lnTo>
                      <a:pt x="4014" y="3269"/>
                    </a:lnTo>
                    <a:lnTo>
                      <a:pt x="3986" y="3315"/>
                    </a:lnTo>
                    <a:lnTo>
                      <a:pt x="3958" y="3359"/>
                    </a:lnTo>
                    <a:lnTo>
                      <a:pt x="3927" y="3402"/>
                    </a:lnTo>
                    <a:lnTo>
                      <a:pt x="3897" y="3445"/>
                    </a:lnTo>
                    <a:lnTo>
                      <a:pt x="3865" y="3488"/>
                    </a:lnTo>
                    <a:lnTo>
                      <a:pt x="3831" y="3528"/>
                    </a:lnTo>
                    <a:lnTo>
                      <a:pt x="3798" y="3569"/>
                    </a:lnTo>
                    <a:lnTo>
                      <a:pt x="3763" y="3608"/>
                    </a:lnTo>
                    <a:lnTo>
                      <a:pt x="3727" y="3646"/>
                    </a:lnTo>
                    <a:lnTo>
                      <a:pt x="3691" y="3683"/>
                    </a:lnTo>
                    <a:lnTo>
                      <a:pt x="3654" y="3719"/>
                    </a:lnTo>
                    <a:lnTo>
                      <a:pt x="3617" y="3755"/>
                    </a:lnTo>
                    <a:lnTo>
                      <a:pt x="3577" y="3790"/>
                    </a:lnTo>
                    <a:lnTo>
                      <a:pt x="3538" y="3823"/>
                    </a:lnTo>
                    <a:lnTo>
                      <a:pt x="3497" y="3857"/>
                    </a:lnTo>
                    <a:lnTo>
                      <a:pt x="3456" y="3887"/>
                    </a:lnTo>
                    <a:lnTo>
                      <a:pt x="3414" y="3918"/>
                    </a:lnTo>
                    <a:lnTo>
                      <a:pt x="3372" y="3948"/>
                    </a:lnTo>
                    <a:lnTo>
                      <a:pt x="3328" y="3976"/>
                    </a:lnTo>
                    <a:lnTo>
                      <a:pt x="3284" y="4004"/>
                    </a:lnTo>
                    <a:lnTo>
                      <a:pt x="3240" y="4030"/>
                    </a:lnTo>
                    <a:lnTo>
                      <a:pt x="3195" y="4055"/>
                    </a:lnTo>
                    <a:lnTo>
                      <a:pt x="3149" y="4080"/>
                    </a:lnTo>
                    <a:lnTo>
                      <a:pt x="3103" y="4103"/>
                    </a:lnTo>
                    <a:lnTo>
                      <a:pt x="3056" y="4126"/>
                    </a:lnTo>
                    <a:lnTo>
                      <a:pt x="3008" y="4146"/>
                    </a:lnTo>
                    <a:lnTo>
                      <a:pt x="2960" y="4166"/>
                    </a:lnTo>
                    <a:lnTo>
                      <a:pt x="2912" y="4184"/>
                    </a:lnTo>
                    <a:lnTo>
                      <a:pt x="2863" y="4203"/>
                    </a:lnTo>
                    <a:lnTo>
                      <a:pt x="2814" y="4219"/>
                    </a:lnTo>
                    <a:lnTo>
                      <a:pt x="2765" y="4233"/>
                    </a:lnTo>
                    <a:lnTo>
                      <a:pt x="2714" y="4248"/>
                    </a:lnTo>
                    <a:lnTo>
                      <a:pt x="2663" y="4260"/>
                    </a:lnTo>
                    <a:lnTo>
                      <a:pt x="2613" y="4272"/>
                    </a:lnTo>
                    <a:lnTo>
                      <a:pt x="2561" y="4283"/>
                    </a:lnTo>
                    <a:lnTo>
                      <a:pt x="2509" y="4292"/>
                    </a:lnTo>
                    <a:lnTo>
                      <a:pt x="2457" y="4300"/>
                    </a:lnTo>
                    <a:lnTo>
                      <a:pt x="2405" y="4307"/>
                    </a:lnTo>
                    <a:lnTo>
                      <a:pt x="2353" y="4312"/>
                    </a:lnTo>
                    <a:lnTo>
                      <a:pt x="2300" y="4316"/>
                    </a:lnTo>
                    <a:lnTo>
                      <a:pt x="2247" y="4319"/>
                    </a:lnTo>
                    <a:lnTo>
                      <a:pt x="2193" y="4320"/>
                    </a:lnTo>
                    <a:lnTo>
                      <a:pt x="2140" y="4320"/>
                    </a:lnTo>
                    <a:lnTo>
                      <a:pt x="2087" y="4319"/>
                    </a:lnTo>
                    <a:lnTo>
                      <a:pt x="2033" y="4316"/>
                    </a:lnTo>
                    <a:lnTo>
                      <a:pt x="1979" y="4312"/>
                    </a:lnTo>
                    <a:lnTo>
                      <a:pt x="1926" y="4307"/>
                    </a:lnTo>
                    <a:lnTo>
                      <a:pt x="1871" y="4300"/>
                    </a:lnTo>
                    <a:lnTo>
                      <a:pt x="1818" y="4292"/>
                    </a:lnTo>
                    <a:lnTo>
                      <a:pt x="1763" y="4283"/>
                    </a:lnTo>
                    <a:lnTo>
                      <a:pt x="1710" y="4272"/>
                    </a:lnTo>
                    <a:lnTo>
                      <a:pt x="1655" y="4260"/>
                    </a:lnTo>
                    <a:lnTo>
                      <a:pt x="1602" y="4245"/>
                    </a:lnTo>
                    <a:lnTo>
                      <a:pt x="1547" y="4231"/>
                    </a:lnTo>
                    <a:lnTo>
                      <a:pt x="1495" y="4215"/>
                    </a:lnTo>
                    <a:lnTo>
                      <a:pt x="1442" y="4197"/>
                    </a:lnTo>
                    <a:lnTo>
                      <a:pt x="1392" y="4178"/>
                    </a:lnTo>
                    <a:lnTo>
                      <a:pt x="1341" y="4158"/>
                    </a:lnTo>
                    <a:lnTo>
                      <a:pt x="1290" y="4136"/>
                    </a:lnTo>
                    <a:lnTo>
                      <a:pt x="1241" y="4115"/>
                    </a:lnTo>
                    <a:lnTo>
                      <a:pt x="1193" y="4091"/>
                    </a:lnTo>
                    <a:lnTo>
                      <a:pt x="1145" y="4067"/>
                    </a:lnTo>
                    <a:lnTo>
                      <a:pt x="1097" y="4040"/>
                    </a:lnTo>
                    <a:lnTo>
                      <a:pt x="1052" y="4014"/>
                    </a:lnTo>
                    <a:lnTo>
                      <a:pt x="1007" y="3986"/>
                    </a:lnTo>
                    <a:lnTo>
                      <a:pt x="961" y="3958"/>
                    </a:lnTo>
                    <a:lnTo>
                      <a:pt x="919" y="3927"/>
                    </a:lnTo>
                    <a:lnTo>
                      <a:pt x="875" y="3897"/>
                    </a:lnTo>
                    <a:lnTo>
                      <a:pt x="834" y="3865"/>
                    </a:lnTo>
                    <a:lnTo>
                      <a:pt x="792" y="3831"/>
                    </a:lnTo>
                    <a:lnTo>
                      <a:pt x="752" y="3798"/>
                    </a:lnTo>
                    <a:lnTo>
                      <a:pt x="714" y="3763"/>
                    </a:lnTo>
                    <a:lnTo>
                      <a:pt x="675" y="3727"/>
                    </a:lnTo>
                    <a:lnTo>
                      <a:pt x="638" y="3691"/>
                    </a:lnTo>
                    <a:lnTo>
                      <a:pt x="601" y="3654"/>
                    </a:lnTo>
                    <a:lnTo>
                      <a:pt x="566" y="3616"/>
                    </a:lnTo>
                    <a:lnTo>
                      <a:pt x="531" y="3577"/>
                    </a:lnTo>
                    <a:lnTo>
                      <a:pt x="497" y="3538"/>
                    </a:lnTo>
                    <a:lnTo>
                      <a:pt x="465" y="3497"/>
                    </a:lnTo>
                    <a:lnTo>
                      <a:pt x="433" y="3456"/>
                    </a:lnTo>
                    <a:lnTo>
                      <a:pt x="402" y="3414"/>
                    </a:lnTo>
                    <a:lnTo>
                      <a:pt x="373" y="3372"/>
                    </a:lnTo>
                    <a:lnTo>
                      <a:pt x="345" y="3328"/>
                    </a:lnTo>
                    <a:lnTo>
                      <a:pt x="317" y="3284"/>
                    </a:lnTo>
                    <a:lnTo>
                      <a:pt x="290" y="3240"/>
                    </a:lnTo>
                    <a:lnTo>
                      <a:pt x="265" y="3195"/>
                    </a:lnTo>
                    <a:lnTo>
                      <a:pt x="241" y="3149"/>
                    </a:lnTo>
                    <a:lnTo>
                      <a:pt x="217" y="3103"/>
                    </a:lnTo>
                    <a:lnTo>
                      <a:pt x="196" y="3056"/>
                    </a:lnTo>
                    <a:lnTo>
                      <a:pt x="174" y="3008"/>
                    </a:lnTo>
                    <a:lnTo>
                      <a:pt x="154" y="2960"/>
                    </a:lnTo>
                    <a:lnTo>
                      <a:pt x="136" y="2912"/>
                    </a:lnTo>
                    <a:lnTo>
                      <a:pt x="119" y="2863"/>
                    </a:lnTo>
                    <a:lnTo>
                      <a:pt x="103" y="2814"/>
                    </a:lnTo>
                    <a:lnTo>
                      <a:pt x="87" y="2763"/>
                    </a:lnTo>
                    <a:lnTo>
                      <a:pt x="73" y="2714"/>
                    </a:lnTo>
                    <a:lnTo>
                      <a:pt x="60" y="2663"/>
                    </a:lnTo>
                    <a:lnTo>
                      <a:pt x="48" y="2611"/>
                    </a:lnTo>
                    <a:lnTo>
                      <a:pt x="39" y="2561"/>
                    </a:lnTo>
                    <a:lnTo>
                      <a:pt x="29" y="2509"/>
                    </a:lnTo>
                    <a:lnTo>
                      <a:pt x="21" y="2457"/>
                    </a:lnTo>
                    <a:lnTo>
                      <a:pt x="15" y="2405"/>
                    </a:lnTo>
                    <a:lnTo>
                      <a:pt x="9" y="2353"/>
                    </a:lnTo>
                    <a:lnTo>
                      <a:pt x="5" y="2300"/>
                    </a:lnTo>
                    <a:lnTo>
                      <a:pt x="3" y="2247"/>
                    </a:lnTo>
                    <a:lnTo>
                      <a:pt x="1" y="2193"/>
                    </a:lnTo>
                    <a:lnTo>
                      <a:pt x="0" y="2140"/>
                    </a:lnTo>
                    <a:lnTo>
                      <a:pt x="1" y="2087"/>
                    </a:lnTo>
                    <a:lnTo>
                      <a:pt x="4" y="2033"/>
                    </a:lnTo>
                    <a:lnTo>
                      <a:pt x="8" y="1979"/>
                    </a:lnTo>
                    <a:lnTo>
                      <a:pt x="13" y="1926"/>
                    </a:lnTo>
                    <a:lnTo>
                      <a:pt x="20" y="1871"/>
                    </a:lnTo>
                    <a:lnTo>
                      <a:pt x="28" y="1818"/>
                    </a:lnTo>
                    <a:lnTo>
                      <a:pt x="37" y="1763"/>
                    </a:lnTo>
                    <a:lnTo>
                      <a:pt x="49" y="1710"/>
                    </a:lnTo>
                    <a:lnTo>
                      <a:pt x="61" y="1655"/>
                    </a:lnTo>
                    <a:lnTo>
                      <a:pt x="75" y="1602"/>
                    </a:lnTo>
                    <a:lnTo>
                      <a:pt x="89" y="1547"/>
                    </a:lnTo>
                    <a:lnTo>
                      <a:pt x="107" y="1494"/>
                    </a:lnTo>
                    <a:lnTo>
                      <a:pt x="124" y="1442"/>
                    </a:lnTo>
                    <a:lnTo>
                      <a:pt x="142" y="1392"/>
                    </a:lnTo>
                    <a:lnTo>
                      <a:pt x="162" y="1340"/>
                    </a:lnTo>
                    <a:lnTo>
                      <a:pt x="184" y="1290"/>
                    </a:lnTo>
                    <a:lnTo>
                      <a:pt x="206" y="1241"/>
                    </a:lnTo>
                    <a:lnTo>
                      <a:pt x="229" y="1192"/>
                    </a:lnTo>
                    <a:lnTo>
                      <a:pt x="254" y="1145"/>
                    </a:lnTo>
                    <a:lnTo>
                      <a:pt x="280" y="1097"/>
                    </a:lnTo>
                    <a:lnTo>
                      <a:pt x="306" y="1052"/>
                    </a:lnTo>
                    <a:lnTo>
                      <a:pt x="334" y="1007"/>
                    </a:lnTo>
                    <a:lnTo>
                      <a:pt x="364" y="961"/>
                    </a:lnTo>
                    <a:lnTo>
                      <a:pt x="393" y="918"/>
                    </a:lnTo>
                    <a:lnTo>
                      <a:pt x="425" y="875"/>
                    </a:lnTo>
                    <a:lnTo>
                      <a:pt x="457" y="834"/>
                    </a:lnTo>
                    <a:lnTo>
                      <a:pt x="489" y="792"/>
                    </a:lnTo>
                    <a:lnTo>
                      <a:pt x="522" y="752"/>
                    </a:lnTo>
                    <a:lnTo>
                      <a:pt x="557" y="712"/>
                    </a:lnTo>
                    <a:lnTo>
                      <a:pt x="593" y="675"/>
                    </a:lnTo>
                    <a:lnTo>
                      <a:pt x="629" y="638"/>
                    </a:lnTo>
                    <a:lnTo>
                      <a:pt x="666" y="601"/>
                    </a:lnTo>
                    <a:lnTo>
                      <a:pt x="704" y="565"/>
                    </a:lnTo>
                    <a:lnTo>
                      <a:pt x="743" y="531"/>
                    </a:lnTo>
                    <a:lnTo>
                      <a:pt x="783" y="497"/>
                    </a:lnTo>
                    <a:lnTo>
                      <a:pt x="823" y="465"/>
                    </a:lnTo>
                    <a:lnTo>
                      <a:pt x="864" y="433"/>
                    </a:lnTo>
                    <a:lnTo>
                      <a:pt x="907" y="402"/>
                    </a:lnTo>
                    <a:lnTo>
                      <a:pt x="949" y="373"/>
                    </a:lnTo>
                    <a:lnTo>
                      <a:pt x="992" y="344"/>
                    </a:lnTo>
                    <a:lnTo>
                      <a:pt x="1036" y="317"/>
                    </a:lnTo>
                    <a:lnTo>
                      <a:pt x="1081" y="290"/>
                    </a:lnTo>
                    <a:lnTo>
                      <a:pt x="1125" y="265"/>
                    </a:lnTo>
                    <a:lnTo>
                      <a:pt x="1172" y="241"/>
                    </a:lnTo>
                    <a:lnTo>
                      <a:pt x="1218" y="217"/>
                    </a:lnTo>
                    <a:lnTo>
                      <a:pt x="1265" y="196"/>
                    </a:lnTo>
                    <a:lnTo>
                      <a:pt x="1313" y="174"/>
                    </a:lnTo>
                    <a:lnTo>
                      <a:pt x="1361" y="154"/>
                    </a:lnTo>
                    <a:lnTo>
                      <a:pt x="1409" y="136"/>
                    </a:lnTo>
                    <a:lnTo>
                      <a:pt x="1458" y="119"/>
                    </a:lnTo>
                    <a:lnTo>
                      <a:pt x="1507" y="103"/>
                    </a:lnTo>
                    <a:lnTo>
                      <a:pt x="1557" y="87"/>
                    </a:lnTo>
                    <a:lnTo>
                      <a:pt x="1607" y="73"/>
                    </a:lnTo>
                    <a:lnTo>
                      <a:pt x="1658" y="60"/>
                    </a:lnTo>
                    <a:lnTo>
                      <a:pt x="1709" y="48"/>
                    </a:lnTo>
                    <a:lnTo>
                      <a:pt x="1760" y="37"/>
                    </a:lnTo>
                    <a:lnTo>
                      <a:pt x="1811" y="29"/>
                    </a:lnTo>
                    <a:lnTo>
                      <a:pt x="1863" y="21"/>
                    </a:lnTo>
                    <a:lnTo>
                      <a:pt x="1916" y="15"/>
                    </a:lnTo>
                    <a:lnTo>
                      <a:pt x="1968" y="9"/>
                    </a:lnTo>
                    <a:lnTo>
                      <a:pt x="2022" y="5"/>
                    </a:lnTo>
                    <a:lnTo>
                      <a:pt x="2073" y="3"/>
                    </a:lnTo>
                    <a:lnTo>
                      <a:pt x="2127" y="1"/>
                    </a:lnTo>
                    <a:lnTo>
                      <a:pt x="2180" y="0"/>
                    </a:lnTo>
                    <a:lnTo>
                      <a:pt x="2235" y="1"/>
                    </a:lnTo>
                    <a:lnTo>
                      <a:pt x="2288" y="4"/>
                    </a:lnTo>
                    <a:lnTo>
                      <a:pt x="2341" y="8"/>
                    </a:lnTo>
                    <a:lnTo>
                      <a:pt x="2396" y="13"/>
                    </a:lnTo>
                    <a:lnTo>
                      <a:pt x="2449" y="20"/>
                    </a:lnTo>
                    <a:lnTo>
                      <a:pt x="2504" y="28"/>
                    </a:lnTo>
                    <a:lnTo>
                      <a:pt x="2557" y="37"/>
                    </a:lnTo>
                    <a:lnTo>
                      <a:pt x="2611" y="48"/>
                    </a:lnTo>
                    <a:lnTo>
                      <a:pt x="2665" y="61"/>
                    </a:lnTo>
                    <a:lnTo>
                      <a:pt x="2719" y="75"/>
                    </a:lnTo>
                    <a:lnTo>
                      <a:pt x="2773" y="89"/>
                    </a:lnTo>
                    <a:lnTo>
                      <a:pt x="2826" y="107"/>
                    </a:lnTo>
                    <a:lnTo>
                      <a:pt x="2878" y="124"/>
                    </a:lnTo>
                    <a:lnTo>
                      <a:pt x="2930" y="142"/>
                    </a:lnTo>
                    <a:lnTo>
                      <a:pt x="2980" y="162"/>
                    </a:lnTo>
                    <a:lnTo>
                      <a:pt x="3031" y="184"/>
                    </a:lnTo>
                    <a:lnTo>
                      <a:pt x="3080" y="206"/>
                    </a:lnTo>
                    <a:lnTo>
                      <a:pt x="3128" y="229"/>
                    </a:lnTo>
                    <a:lnTo>
                      <a:pt x="3176" y="254"/>
                    </a:lnTo>
                    <a:lnTo>
                      <a:pt x="3223" y="280"/>
                    </a:lnTo>
                    <a:lnTo>
                      <a:pt x="3269" y="306"/>
                    </a:lnTo>
                    <a:lnTo>
                      <a:pt x="3315" y="334"/>
                    </a:lnTo>
                    <a:lnTo>
                      <a:pt x="3359" y="364"/>
                    </a:lnTo>
                    <a:lnTo>
                      <a:pt x="3402" y="393"/>
                    </a:lnTo>
                    <a:lnTo>
                      <a:pt x="3445" y="425"/>
                    </a:lnTo>
                    <a:lnTo>
                      <a:pt x="3488" y="455"/>
                    </a:lnTo>
                    <a:lnTo>
                      <a:pt x="3528" y="489"/>
                    </a:lnTo>
                    <a:lnTo>
                      <a:pt x="3569" y="522"/>
                    </a:lnTo>
                    <a:lnTo>
                      <a:pt x="3608" y="557"/>
                    </a:lnTo>
                    <a:lnTo>
                      <a:pt x="3646" y="593"/>
                    </a:lnTo>
                    <a:lnTo>
                      <a:pt x="3683" y="629"/>
                    </a:lnTo>
                    <a:lnTo>
                      <a:pt x="3719" y="666"/>
                    </a:lnTo>
                    <a:lnTo>
                      <a:pt x="3755" y="704"/>
                    </a:lnTo>
                    <a:lnTo>
                      <a:pt x="3790" y="743"/>
                    </a:lnTo>
                    <a:lnTo>
                      <a:pt x="3823" y="783"/>
                    </a:lnTo>
                    <a:lnTo>
                      <a:pt x="3857" y="823"/>
                    </a:lnTo>
                    <a:lnTo>
                      <a:pt x="3887" y="864"/>
                    </a:lnTo>
                    <a:lnTo>
                      <a:pt x="3918" y="907"/>
                    </a:lnTo>
                    <a:lnTo>
                      <a:pt x="3948" y="949"/>
                    </a:lnTo>
                    <a:lnTo>
                      <a:pt x="3976" y="992"/>
                    </a:lnTo>
                    <a:lnTo>
                      <a:pt x="4004" y="1036"/>
                    </a:lnTo>
                    <a:lnTo>
                      <a:pt x="4031" y="1080"/>
                    </a:lnTo>
                    <a:lnTo>
                      <a:pt x="4056" y="1125"/>
                    </a:lnTo>
                    <a:lnTo>
                      <a:pt x="4080" y="1172"/>
                    </a:lnTo>
                    <a:lnTo>
                      <a:pt x="4103" y="1218"/>
                    </a:lnTo>
                    <a:lnTo>
                      <a:pt x="4126" y="1265"/>
                    </a:lnTo>
                    <a:lnTo>
                      <a:pt x="4147" y="1312"/>
                    </a:lnTo>
                    <a:lnTo>
                      <a:pt x="4166" y="1360"/>
                    </a:lnTo>
                    <a:lnTo>
                      <a:pt x="4184" y="1409"/>
                    </a:lnTo>
                    <a:lnTo>
                      <a:pt x="4203" y="1458"/>
                    </a:lnTo>
                    <a:lnTo>
                      <a:pt x="4219" y="1507"/>
                    </a:lnTo>
                    <a:lnTo>
                      <a:pt x="4233" y="1557"/>
                    </a:lnTo>
                    <a:lnTo>
                      <a:pt x="4248" y="1607"/>
                    </a:lnTo>
                    <a:lnTo>
                      <a:pt x="4261" y="1658"/>
                    </a:lnTo>
                    <a:lnTo>
                      <a:pt x="4272" y="1709"/>
                    </a:lnTo>
                    <a:lnTo>
                      <a:pt x="4283" y="1759"/>
                    </a:lnTo>
                    <a:lnTo>
                      <a:pt x="4292" y="1811"/>
                    </a:lnTo>
                    <a:lnTo>
                      <a:pt x="4300" y="1863"/>
                    </a:lnTo>
                    <a:lnTo>
                      <a:pt x="4307" y="1915"/>
                    </a:lnTo>
                    <a:lnTo>
                      <a:pt x="4312" y="1968"/>
                    </a:lnTo>
                    <a:lnTo>
                      <a:pt x="4316" y="2022"/>
                    </a:lnTo>
                    <a:lnTo>
                      <a:pt x="4319" y="2073"/>
                    </a:lnTo>
                    <a:lnTo>
                      <a:pt x="4320" y="2127"/>
                    </a:lnTo>
                    <a:lnTo>
                      <a:pt x="4320" y="2180"/>
                    </a:lnTo>
                    <a:lnTo>
                      <a:pt x="4319" y="2233"/>
                    </a:lnTo>
                    <a:lnTo>
                      <a:pt x="4316" y="2288"/>
                    </a:lnTo>
                    <a:lnTo>
                      <a:pt x="4312" y="2341"/>
                    </a:lnTo>
                    <a:lnTo>
                      <a:pt x="4307" y="2396"/>
                    </a:lnTo>
                    <a:lnTo>
                      <a:pt x="4300" y="2449"/>
                    </a:lnTo>
                    <a:lnTo>
                      <a:pt x="4292" y="2504"/>
                    </a:lnTo>
                    <a:lnTo>
                      <a:pt x="4283" y="2557"/>
                    </a:lnTo>
                    <a:lnTo>
                      <a:pt x="4272" y="2611"/>
                    </a:lnTo>
                    <a:lnTo>
                      <a:pt x="4260" y="2665"/>
                    </a:lnTo>
                    <a:lnTo>
                      <a:pt x="4245" y="2719"/>
                    </a:lnTo>
                    <a:close/>
                    <a:moveTo>
                      <a:pt x="2695" y="165"/>
                    </a:moveTo>
                    <a:lnTo>
                      <a:pt x="2695" y="165"/>
                    </a:lnTo>
                    <a:lnTo>
                      <a:pt x="2643" y="152"/>
                    </a:lnTo>
                    <a:lnTo>
                      <a:pt x="2591" y="141"/>
                    </a:lnTo>
                    <a:lnTo>
                      <a:pt x="2540" y="131"/>
                    </a:lnTo>
                    <a:lnTo>
                      <a:pt x="2488" y="121"/>
                    </a:lnTo>
                    <a:lnTo>
                      <a:pt x="2437" y="113"/>
                    </a:lnTo>
                    <a:lnTo>
                      <a:pt x="2385" y="107"/>
                    </a:lnTo>
                    <a:lnTo>
                      <a:pt x="2333" y="103"/>
                    </a:lnTo>
                    <a:lnTo>
                      <a:pt x="2283" y="99"/>
                    </a:lnTo>
                    <a:lnTo>
                      <a:pt x="2231" y="96"/>
                    </a:lnTo>
                    <a:lnTo>
                      <a:pt x="2180" y="95"/>
                    </a:lnTo>
                    <a:lnTo>
                      <a:pt x="2128" y="95"/>
                    </a:lnTo>
                    <a:lnTo>
                      <a:pt x="2077" y="96"/>
                    </a:lnTo>
                    <a:lnTo>
                      <a:pt x="2027" y="99"/>
                    </a:lnTo>
                    <a:lnTo>
                      <a:pt x="1976" y="103"/>
                    </a:lnTo>
                    <a:lnTo>
                      <a:pt x="1927" y="108"/>
                    </a:lnTo>
                    <a:lnTo>
                      <a:pt x="1876" y="115"/>
                    </a:lnTo>
                    <a:lnTo>
                      <a:pt x="1827" y="121"/>
                    </a:lnTo>
                    <a:lnTo>
                      <a:pt x="1778" y="131"/>
                    </a:lnTo>
                    <a:lnTo>
                      <a:pt x="1729" y="140"/>
                    </a:lnTo>
                    <a:lnTo>
                      <a:pt x="1679" y="152"/>
                    </a:lnTo>
                    <a:lnTo>
                      <a:pt x="1631" y="164"/>
                    </a:lnTo>
                    <a:lnTo>
                      <a:pt x="1583" y="177"/>
                    </a:lnTo>
                    <a:lnTo>
                      <a:pt x="1535" y="192"/>
                    </a:lnTo>
                    <a:lnTo>
                      <a:pt x="1489" y="208"/>
                    </a:lnTo>
                    <a:lnTo>
                      <a:pt x="1441" y="224"/>
                    </a:lnTo>
                    <a:lnTo>
                      <a:pt x="1396" y="242"/>
                    </a:lnTo>
                    <a:lnTo>
                      <a:pt x="1349" y="261"/>
                    </a:lnTo>
                    <a:lnTo>
                      <a:pt x="1304" y="281"/>
                    </a:lnTo>
                    <a:lnTo>
                      <a:pt x="1258" y="302"/>
                    </a:lnTo>
                    <a:lnTo>
                      <a:pt x="1215" y="325"/>
                    </a:lnTo>
                    <a:lnTo>
                      <a:pt x="1171" y="348"/>
                    </a:lnTo>
                    <a:lnTo>
                      <a:pt x="1128" y="372"/>
                    </a:lnTo>
                    <a:lnTo>
                      <a:pt x="1085" y="397"/>
                    </a:lnTo>
                    <a:lnTo>
                      <a:pt x="1043" y="423"/>
                    </a:lnTo>
                    <a:lnTo>
                      <a:pt x="1001" y="450"/>
                    </a:lnTo>
                    <a:lnTo>
                      <a:pt x="961" y="479"/>
                    </a:lnTo>
                    <a:lnTo>
                      <a:pt x="922" y="509"/>
                    </a:lnTo>
                    <a:lnTo>
                      <a:pt x="882" y="538"/>
                    </a:lnTo>
                    <a:lnTo>
                      <a:pt x="843" y="570"/>
                    </a:lnTo>
                    <a:lnTo>
                      <a:pt x="806" y="602"/>
                    </a:lnTo>
                    <a:lnTo>
                      <a:pt x="768" y="635"/>
                    </a:lnTo>
                    <a:lnTo>
                      <a:pt x="731" y="669"/>
                    </a:lnTo>
                    <a:lnTo>
                      <a:pt x="696" y="703"/>
                    </a:lnTo>
                    <a:lnTo>
                      <a:pt x="661" y="739"/>
                    </a:lnTo>
                    <a:lnTo>
                      <a:pt x="627" y="776"/>
                    </a:lnTo>
                    <a:lnTo>
                      <a:pt x="594" y="814"/>
                    </a:lnTo>
                    <a:lnTo>
                      <a:pt x="562" y="852"/>
                    </a:lnTo>
                    <a:lnTo>
                      <a:pt x="530" y="891"/>
                    </a:lnTo>
                    <a:lnTo>
                      <a:pt x="499" y="931"/>
                    </a:lnTo>
                    <a:lnTo>
                      <a:pt x="470" y="972"/>
                    </a:lnTo>
                    <a:lnTo>
                      <a:pt x="442" y="1013"/>
                    </a:lnTo>
                    <a:lnTo>
                      <a:pt x="414" y="1056"/>
                    </a:lnTo>
                    <a:lnTo>
                      <a:pt x="388" y="1100"/>
                    </a:lnTo>
                    <a:lnTo>
                      <a:pt x="362" y="1144"/>
                    </a:lnTo>
                    <a:lnTo>
                      <a:pt x="337" y="1189"/>
                    </a:lnTo>
                    <a:lnTo>
                      <a:pt x="314" y="1234"/>
                    </a:lnTo>
                    <a:lnTo>
                      <a:pt x="292" y="1281"/>
                    </a:lnTo>
                    <a:lnTo>
                      <a:pt x="270" y="1328"/>
                    </a:lnTo>
                    <a:lnTo>
                      <a:pt x="250" y="1376"/>
                    </a:lnTo>
                    <a:lnTo>
                      <a:pt x="230" y="1425"/>
                    </a:lnTo>
                    <a:lnTo>
                      <a:pt x="213" y="1474"/>
                    </a:lnTo>
                    <a:lnTo>
                      <a:pt x="196" y="1523"/>
                    </a:lnTo>
                    <a:lnTo>
                      <a:pt x="180" y="1574"/>
                    </a:lnTo>
                    <a:lnTo>
                      <a:pt x="165" y="1626"/>
                    </a:lnTo>
                    <a:lnTo>
                      <a:pt x="152" y="1678"/>
                    </a:lnTo>
                    <a:lnTo>
                      <a:pt x="141" y="1729"/>
                    </a:lnTo>
                    <a:lnTo>
                      <a:pt x="131" y="1780"/>
                    </a:lnTo>
                    <a:lnTo>
                      <a:pt x="121" y="1832"/>
                    </a:lnTo>
                    <a:lnTo>
                      <a:pt x="113" y="1884"/>
                    </a:lnTo>
                    <a:lnTo>
                      <a:pt x="107" y="1936"/>
                    </a:lnTo>
                    <a:lnTo>
                      <a:pt x="103" y="1987"/>
                    </a:lnTo>
                    <a:lnTo>
                      <a:pt x="99" y="2039"/>
                    </a:lnTo>
                    <a:lnTo>
                      <a:pt x="96" y="2089"/>
                    </a:lnTo>
                    <a:lnTo>
                      <a:pt x="95" y="2141"/>
                    </a:lnTo>
                    <a:lnTo>
                      <a:pt x="95" y="2192"/>
                    </a:lnTo>
                    <a:lnTo>
                      <a:pt x="96" y="2243"/>
                    </a:lnTo>
                    <a:lnTo>
                      <a:pt x="99" y="2293"/>
                    </a:lnTo>
                    <a:lnTo>
                      <a:pt x="103" y="2344"/>
                    </a:lnTo>
                    <a:lnTo>
                      <a:pt x="108" y="2394"/>
                    </a:lnTo>
                    <a:lnTo>
                      <a:pt x="115" y="2444"/>
                    </a:lnTo>
                    <a:lnTo>
                      <a:pt x="121" y="2494"/>
                    </a:lnTo>
                    <a:lnTo>
                      <a:pt x="131" y="2544"/>
                    </a:lnTo>
                    <a:lnTo>
                      <a:pt x="140" y="2593"/>
                    </a:lnTo>
                    <a:lnTo>
                      <a:pt x="152" y="2641"/>
                    </a:lnTo>
                    <a:lnTo>
                      <a:pt x="164" y="2690"/>
                    </a:lnTo>
                    <a:lnTo>
                      <a:pt x="177" y="2738"/>
                    </a:lnTo>
                    <a:lnTo>
                      <a:pt x="192" y="2785"/>
                    </a:lnTo>
                    <a:lnTo>
                      <a:pt x="208" y="2833"/>
                    </a:lnTo>
                    <a:lnTo>
                      <a:pt x="224" y="2879"/>
                    </a:lnTo>
                    <a:lnTo>
                      <a:pt x="242" y="2926"/>
                    </a:lnTo>
                    <a:lnTo>
                      <a:pt x="261" y="2971"/>
                    </a:lnTo>
                    <a:lnTo>
                      <a:pt x="281" y="3016"/>
                    </a:lnTo>
                    <a:lnTo>
                      <a:pt x="302" y="3062"/>
                    </a:lnTo>
                    <a:lnTo>
                      <a:pt x="325" y="3105"/>
                    </a:lnTo>
                    <a:lnTo>
                      <a:pt x="348" y="3149"/>
                    </a:lnTo>
                    <a:lnTo>
                      <a:pt x="372" y="3193"/>
                    </a:lnTo>
                    <a:lnTo>
                      <a:pt x="397" y="3236"/>
                    </a:lnTo>
                    <a:lnTo>
                      <a:pt x="423" y="3277"/>
                    </a:lnTo>
                    <a:lnTo>
                      <a:pt x="450" y="3319"/>
                    </a:lnTo>
                    <a:lnTo>
                      <a:pt x="479" y="3360"/>
                    </a:lnTo>
                    <a:lnTo>
                      <a:pt x="509" y="3400"/>
                    </a:lnTo>
                    <a:lnTo>
                      <a:pt x="538" y="3438"/>
                    </a:lnTo>
                    <a:lnTo>
                      <a:pt x="570" y="3477"/>
                    </a:lnTo>
                    <a:lnTo>
                      <a:pt x="602" y="3516"/>
                    </a:lnTo>
                    <a:lnTo>
                      <a:pt x="635" y="3553"/>
                    </a:lnTo>
                    <a:lnTo>
                      <a:pt x="669" y="3589"/>
                    </a:lnTo>
                    <a:lnTo>
                      <a:pt x="703" y="3625"/>
                    </a:lnTo>
                    <a:lnTo>
                      <a:pt x="739" y="3659"/>
                    </a:lnTo>
                    <a:lnTo>
                      <a:pt x="776" y="3694"/>
                    </a:lnTo>
                    <a:lnTo>
                      <a:pt x="814" y="3726"/>
                    </a:lnTo>
                    <a:lnTo>
                      <a:pt x="852" y="3759"/>
                    </a:lnTo>
                    <a:lnTo>
                      <a:pt x="891" y="3790"/>
                    </a:lnTo>
                    <a:lnTo>
                      <a:pt x="932" y="3821"/>
                    </a:lnTo>
                    <a:lnTo>
                      <a:pt x="972" y="3850"/>
                    </a:lnTo>
                    <a:lnTo>
                      <a:pt x="1015" y="3879"/>
                    </a:lnTo>
                    <a:lnTo>
                      <a:pt x="1057" y="3906"/>
                    </a:lnTo>
                    <a:lnTo>
                      <a:pt x="1100" y="3932"/>
                    </a:lnTo>
                    <a:lnTo>
                      <a:pt x="1144" y="3959"/>
                    </a:lnTo>
                    <a:lnTo>
                      <a:pt x="1189" y="3983"/>
                    </a:lnTo>
                    <a:lnTo>
                      <a:pt x="1234" y="4007"/>
                    </a:lnTo>
                    <a:lnTo>
                      <a:pt x="1281" y="4030"/>
                    </a:lnTo>
                    <a:lnTo>
                      <a:pt x="1328" y="4051"/>
                    </a:lnTo>
                    <a:lnTo>
                      <a:pt x="1376" y="4071"/>
                    </a:lnTo>
                    <a:lnTo>
                      <a:pt x="1425" y="4090"/>
                    </a:lnTo>
                    <a:lnTo>
                      <a:pt x="1474" y="4108"/>
                    </a:lnTo>
                    <a:lnTo>
                      <a:pt x="1523" y="4126"/>
                    </a:lnTo>
                    <a:lnTo>
                      <a:pt x="1574" y="4140"/>
                    </a:lnTo>
                    <a:lnTo>
                      <a:pt x="1626" y="4155"/>
                    </a:lnTo>
                    <a:lnTo>
                      <a:pt x="1678" y="4168"/>
                    </a:lnTo>
                    <a:lnTo>
                      <a:pt x="1730" y="4180"/>
                    </a:lnTo>
                    <a:lnTo>
                      <a:pt x="1780" y="4191"/>
                    </a:lnTo>
                    <a:lnTo>
                      <a:pt x="1832" y="4199"/>
                    </a:lnTo>
                    <a:lnTo>
                      <a:pt x="1884" y="4207"/>
                    </a:lnTo>
                    <a:lnTo>
                      <a:pt x="1936" y="4213"/>
                    </a:lnTo>
                    <a:lnTo>
                      <a:pt x="1987" y="4219"/>
                    </a:lnTo>
                    <a:lnTo>
                      <a:pt x="2039" y="4223"/>
                    </a:lnTo>
                    <a:lnTo>
                      <a:pt x="2091" y="4224"/>
                    </a:lnTo>
                    <a:lnTo>
                      <a:pt x="2141" y="4225"/>
                    </a:lnTo>
                    <a:lnTo>
                      <a:pt x="2192" y="4225"/>
                    </a:lnTo>
                    <a:lnTo>
                      <a:pt x="2243" y="4224"/>
                    </a:lnTo>
                    <a:lnTo>
                      <a:pt x="2293" y="4221"/>
                    </a:lnTo>
                    <a:lnTo>
                      <a:pt x="2344" y="4217"/>
                    </a:lnTo>
                    <a:lnTo>
                      <a:pt x="2394" y="4212"/>
                    </a:lnTo>
                    <a:lnTo>
                      <a:pt x="2445" y="4207"/>
                    </a:lnTo>
                    <a:lnTo>
                      <a:pt x="2494" y="4199"/>
                    </a:lnTo>
                    <a:lnTo>
                      <a:pt x="2544" y="4189"/>
                    </a:lnTo>
                    <a:lnTo>
                      <a:pt x="2593" y="4180"/>
                    </a:lnTo>
                    <a:lnTo>
                      <a:pt x="2641" y="4170"/>
                    </a:lnTo>
                    <a:lnTo>
                      <a:pt x="2690" y="4156"/>
                    </a:lnTo>
                    <a:lnTo>
                      <a:pt x="2738" y="4143"/>
                    </a:lnTo>
                    <a:lnTo>
                      <a:pt x="2786" y="4130"/>
                    </a:lnTo>
                    <a:lnTo>
                      <a:pt x="2833" y="4114"/>
                    </a:lnTo>
                    <a:lnTo>
                      <a:pt x="2879" y="4096"/>
                    </a:lnTo>
                    <a:lnTo>
                      <a:pt x="2926" y="4079"/>
                    </a:lnTo>
                    <a:lnTo>
                      <a:pt x="2971" y="4059"/>
                    </a:lnTo>
                    <a:lnTo>
                      <a:pt x="3016" y="4039"/>
                    </a:lnTo>
                    <a:lnTo>
                      <a:pt x="3062" y="4019"/>
                    </a:lnTo>
                    <a:lnTo>
                      <a:pt x="3105" y="3996"/>
                    </a:lnTo>
                    <a:lnTo>
                      <a:pt x="3149" y="3972"/>
                    </a:lnTo>
                    <a:lnTo>
                      <a:pt x="3193" y="3948"/>
                    </a:lnTo>
                    <a:lnTo>
                      <a:pt x="3236" y="3923"/>
                    </a:lnTo>
                    <a:lnTo>
                      <a:pt x="3277" y="3898"/>
                    </a:lnTo>
                    <a:lnTo>
                      <a:pt x="3319" y="3870"/>
                    </a:lnTo>
                    <a:lnTo>
                      <a:pt x="3360" y="3842"/>
                    </a:lnTo>
                    <a:lnTo>
                      <a:pt x="3400" y="3813"/>
                    </a:lnTo>
                    <a:lnTo>
                      <a:pt x="3440" y="3782"/>
                    </a:lnTo>
                    <a:lnTo>
                      <a:pt x="3478" y="3751"/>
                    </a:lnTo>
                    <a:lnTo>
                      <a:pt x="3516" y="3719"/>
                    </a:lnTo>
                    <a:lnTo>
                      <a:pt x="3553" y="3686"/>
                    </a:lnTo>
                    <a:lnTo>
                      <a:pt x="3589" y="3651"/>
                    </a:lnTo>
                    <a:lnTo>
                      <a:pt x="3625" y="3617"/>
                    </a:lnTo>
                    <a:lnTo>
                      <a:pt x="3659" y="3581"/>
                    </a:lnTo>
                    <a:lnTo>
                      <a:pt x="3694" y="3545"/>
                    </a:lnTo>
                    <a:lnTo>
                      <a:pt x="3727" y="3506"/>
                    </a:lnTo>
                    <a:lnTo>
                      <a:pt x="3759" y="3469"/>
                    </a:lnTo>
                    <a:lnTo>
                      <a:pt x="3790" y="3429"/>
                    </a:lnTo>
                    <a:lnTo>
                      <a:pt x="3821" y="3389"/>
                    </a:lnTo>
                    <a:lnTo>
                      <a:pt x="3850" y="3348"/>
                    </a:lnTo>
                    <a:lnTo>
                      <a:pt x="3879" y="3307"/>
                    </a:lnTo>
                    <a:lnTo>
                      <a:pt x="3907" y="3264"/>
                    </a:lnTo>
                    <a:lnTo>
                      <a:pt x="3934" y="3220"/>
                    </a:lnTo>
                    <a:lnTo>
                      <a:pt x="3959" y="3176"/>
                    </a:lnTo>
                    <a:lnTo>
                      <a:pt x="3983" y="3132"/>
                    </a:lnTo>
                    <a:lnTo>
                      <a:pt x="4007" y="3086"/>
                    </a:lnTo>
                    <a:lnTo>
                      <a:pt x="4030" y="3039"/>
                    </a:lnTo>
                    <a:lnTo>
                      <a:pt x="4051" y="2992"/>
                    </a:lnTo>
                    <a:lnTo>
                      <a:pt x="4071" y="2944"/>
                    </a:lnTo>
                    <a:lnTo>
                      <a:pt x="4090" y="2896"/>
                    </a:lnTo>
                    <a:lnTo>
                      <a:pt x="4108" y="2847"/>
                    </a:lnTo>
                    <a:lnTo>
                      <a:pt x="4126" y="2797"/>
                    </a:lnTo>
                    <a:lnTo>
                      <a:pt x="4140" y="2746"/>
                    </a:lnTo>
                    <a:lnTo>
                      <a:pt x="4155" y="2695"/>
                    </a:lnTo>
                    <a:lnTo>
                      <a:pt x="4168" y="2643"/>
                    </a:lnTo>
                    <a:lnTo>
                      <a:pt x="4180" y="2591"/>
                    </a:lnTo>
                    <a:lnTo>
                      <a:pt x="4191" y="2540"/>
                    </a:lnTo>
                    <a:lnTo>
                      <a:pt x="4200" y="2488"/>
                    </a:lnTo>
                    <a:lnTo>
                      <a:pt x="4207" y="2437"/>
                    </a:lnTo>
                    <a:lnTo>
                      <a:pt x="4213" y="2385"/>
                    </a:lnTo>
                    <a:lnTo>
                      <a:pt x="4219" y="2333"/>
                    </a:lnTo>
                    <a:lnTo>
                      <a:pt x="4223" y="2283"/>
                    </a:lnTo>
                    <a:lnTo>
                      <a:pt x="4225" y="2231"/>
                    </a:lnTo>
                    <a:lnTo>
                      <a:pt x="4225" y="2180"/>
                    </a:lnTo>
                    <a:lnTo>
                      <a:pt x="4225" y="2128"/>
                    </a:lnTo>
                    <a:lnTo>
                      <a:pt x="4224" y="2077"/>
                    </a:lnTo>
                    <a:lnTo>
                      <a:pt x="4221" y="2027"/>
                    </a:lnTo>
                    <a:lnTo>
                      <a:pt x="4217" y="1976"/>
                    </a:lnTo>
                    <a:lnTo>
                      <a:pt x="4213" y="1926"/>
                    </a:lnTo>
                    <a:lnTo>
                      <a:pt x="4207" y="1876"/>
                    </a:lnTo>
                    <a:lnTo>
                      <a:pt x="4199" y="1827"/>
                    </a:lnTo>
                    <a:lnTo>
                      <a:pt x="4191" y="1778"/>
                    </a:lnTo>
                    <a:lnTo>
                      <a:pt x="4180" y="1729"/>
                    </a:lnTo>
                    <a:lnTo>
                      <a:pt x="4170" y="1679"/>
                    </a:lnTo>
                    <a:lnTo>
                      <a:pt x="4158" y="1631"/>
                    </a:lnTo>
                    <a:lnTo>
                      <a:pt x="4144" y="1583"/>
                    </a:lnTo>
                    <a:lnTo>
                      <a:pt x="4130" y="1535"/>
                    </a:lnTo>
                    <a:lnTo>
                      <a:pt x="4114" y="1489"/>
                    </a:lnTo>
                    <a:lnTo>
                      <a:pt x="4096" y="1441"/>
                    </a:lnTo>
                    <a:lnTo>
                      <a:pt x="4079" y="1396"/>
                    </a:lnTo>
                    <a:lnTo>
                      <a:pt x="4060" y="1349"/>
                    </a:lnTo>
                    <a:lnTo>
                      <a:pt x="4040" y="1304"/>
                    </a:lnTo>
                    <a:lnTo>
                      <a:pt x="4019" y="1258"/>
                    </a:lnTo>
                    <a:lnTo>
                      <a:pt x="3996" y="1215"/>
                    </a:lnTo>
                    <a:lnTo>
                      <a:pt x="3974" y="1171"/>
                    </a:lnTo>
                    <a:lnTo>
                      <a:pt x="3948" y="1128"/>
                    </a:lnTo>
                    <a:lnTo>
                      <a:pt x="3923" y="1085"/>
                    </a:lnTo>
                    <a:lnTo>
                      <a:pt x="3898" y="1043"/>
                    </a:lnTo>
                    <a:lnTo>
                      <a:pt x="3870" y="1001"/>
                    </a:lnTo>
                    <a:lnTo>
                      <a:pt x="3842" y="961"/>
                    </a:lnTo>
                    <a:lnTo>
                      <a:pt x="3813" y="922"/>
                    </a:lnTo>
                    <a:lnTo>
                      <a:pt x="3782" y="882"/>
                    </a:lnTo>
                    <a:lnTo>
                      <a:pt x="3751" y="843"/>
                    </a:lnTo>
                    <a:lnTo>
                      <a:pt x="3719" y="804"/>
                    </a:lnTo>
                    <a:lnTo>
                      <a:pt x="3686" y="768"/>
                    </a:lnTo>
                    <a:lnTo>
                      <a:pt x="3651" y="731"/>
                    </a:lnTo>
                    <a:lnTo>
                      <a:pt x="3617" y="696"/>
                    </a:lnTo>
                    <a:lnTo>
                      <a:pt x="3581" y="661"/>
                    </a:lnTo>
                    <a:lnTo>
                      <a:pt x="3545" y="627"/>
                    </a:lnTo>
                    <a:lnTo>
                      <a:pt x="3508" y="594"/>
                    </a:lnTo>
                    <a:lnTo>
                      <a:pt x="3469" y="562"/>
                    </a:lnTo>
                    <a:lnTo>
                      <a:pt x="3429" y="530"/>
                    </a:lnTo>
                    <a:lnTo>
                      <a:pt x="3389" y="499"/>
                    </a:lnTo>
                    <a:lnTo>
                      <a:pt x="3348" y="470"/>
                    </a:lnTo>
                    <a:lnTo>
                      <a:pt x="3307" y="442"/>
                    </a:lnTo>
                    <a:lnTo>
                      <a:pt x="3264" y="414"/>
                    </a:lnTo>
                    <a:lnTo>
                      <a:pt x="3221" y="388"/>
                    </a:lnTo>
                    <a:lnTo>
                      <a:pt x="3176" y="362"/>
                    </a:lnTo>
                    <a:lnTo>
                      <a:pt x="3132" y="337"/>
                    </a:lnTo>
                    <a:lnTo>
                      <a:pt x="3086" y="314"/>
                    </a:lnTo>
                    <a:lnTo>
                      <a:pt x="3040" y="292"/>
                    </a:lnTo>
                    <a:lnTo>
                      <a:pt x="2992" y="270"/>
                    </a:lnTo>
                    <a:lnTo>
                      <a:pt x="2944" y="249"/>
                    </a:lnTo>
                    <a:lnTo>
                      <a:pt x="2896" y="230"/>
                    </a:lnTo>
                    <a:lnTo>
                      <a:pt x="2847" y="213"/>
                    </a:lnTo>
                    <a:lnTo>
                      <a:pt x="2797" y="196"/>
                    </a:lnTo>
                    <a:lnTo>
                      <a:pt x="2746" y="180"/>
                    </a:lnTo>
                    <a:lnTo>
                      <a:pt x="2695" y="165"/>
                    </a:lnTo>
                    <a:close/>
                  </a:path>
                </a:pathLst>
              </a:custGeom>
              <a:gradFill>
                <a:gsLst>
                  <a:gs pos="0">
                    <a:srgbClr val="83A7D3"/>
                  </a:gs>
                  <a:gs pos="100000">
                    <a:srgbClr val="182E48"/>
                  </a:gs>
                </a:gsLst>
                <a:lin ang="816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0" name="Google Shape;140;p2"/>
            <p:cNvSpPr/>
            <p:nvPr/>
          </p:nvSpPr>
          <p:spPr>
            <a:xfrm>
              <a:off x="3266923" y="285751"/>
              <a:ext cx="1205075" cy="977796"/>
            </a:xfrm>
            <a:prstGeom prst="rect">
              <a:avLst/>
            </a:prstGeom>
          </p:spPr>
        </p:sp>
        <p:sp>
          <p:nvSpPr>
            <p:cNvPr id="141" name="Google Shape;141;p2"/>
            <p:cNvSpPr/>
            <p:nvPr/>
          </p:nvSpPr>
          <p:spPr>
            <a:xfrm>
              <a:off x="3097226" y="899298"/>
              <a:ext cx="1275651" cy="382695"/>
            </a:xfrm>
            <a:prstGeom prst="rect">
              <a:avLst/>
            </a:prstGeom>
            <a:noFill/>
            <a:ln>
              <a:noFill/>
            </a:ln>
          </p:spPr>
          <p:txBody>
            <a:bodyPr spcFirstLastPara="1" wrap="square" lIns="45700" tIns="18275" rIns="27425" bIns="18275" anchor="t" anchorCtr="0">
              <a:noAutofit/>
            </a:bodyPr>
            <a:lstStyle/>
            <a:p>
              <a:pPr marL="0" marR="0" lvl="0" indent="0" algn="ctr" rtl="0">
                <a:lnSpc>
                  <a:spcPct val="85000"/>
                </a:lnSpc>
                <a:spcBef>
                  <a:spcPts val="0"/>
                </a:spcBef>
                <a:spcAft>
                  <a:spcPts val="0"/>
                </a:spcAft>
                <a:buNone/>
              </a:pPr>
              <a:endParaRPr sz="1200">
                <a:solidFill>
                  <a:srgbClr val="FFFFFF"/>
                </a:solidFill>
                <a:latin typeface="Arial Narrow"/>
                <a:ea typeface="Arial Narrow"/>
                <a:cs typeface="Arial Narrow"/>
                <a:sym typeface="Arial Narrow"/>
              </a:endParaRPr>
            </a:p>
          </p:txBody>
        </p:sp>
      </p:grpSp>
      <p:pic>
        <p:nvPicPr>
          <p:cNvPr id="142" name="Google Shape;142;p2"/>
          <p:cNvPicPr preferRelativeResize="0"/>
          <p:nvPr/>
        </p:nvPicPr>
        <p:blipFill>
          <a:blip r:embed="rId4">
            <a:alphaModFix/>
          </a:blip>
          <a:stretch>
            <a:fillRect/>
          </a:stretch>
        </p:blipFill>
        <p:spPr>
          <a:xfrm>
            <a:off x="11189750" y="0"/>
            <a:ext cx="1002250" cy="1002250"/>
          </a:xfrm>
          <a:prstGeom prst="rect">
            <a:avLst/>
          </a:prstGeom>
          <a:noFill/>
          <a:ln>
            <a:noFill/>
          </a:ln>
        </p:spPr>
      </p:pic>
      <p:sp>
        <p:nvSpPr>
          <p:cNvPr id="10" name="Google Shape;133;p2">
            <a:extLst>
              <a:ext uri="{FF2B5EF4-FFF2-40B4-BE49-F238E27FC236}">
                <a16:creationId xmlns:a16="http://schemas.microsoft.com/office/drawing/2014/main" id="{F75E90E0-62E2-6FF8-2FD3-0012EE144084}"/>
              </a:ext>
            </a:extLst>
          </p:cNvPr>
          <p:cNvSpPr/>
          <p:nvPr/>
        </p:nvSpPr>
        <p:spPr>
          <a:xfrm>
            <a:off x="1051209" y="5425698"/>
            <a:ext cx="9924900" cy="642600"/>
          </a:xfrm>
          <a:prstGeom prst="rect">
            <a:avLst/>
          </a:prstGeom>
          <a:gradFill>
            <a:gsLst>
              <a:gs pos="0">
                <a:srgbClr val="5F82CA"/>
              </a:gs>
              <a:gs pos="50000">
                <a:srgbClr val="3C70CA"/>
              </a:gs>
              <a:gs pos="100000">
                <a:srgbClr val="2E60B9"/>
              </a:gs>
            </a:gsLst>
            <a:lin ang="5400000"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rPr>
              <a:t>Kết luận và khó khăn</a:t>
            </a:r>
            <a:endParaRPr sz="2400" b="1">
              <a:solidFill>
                <a:schemeClr val="lt1"/>
              </a:solidFill>
              <a:latin typeface="Arial"/>
              <a:ea typeface="Arial"/>
              <a:cs typeface="Arial"/>
              <a:sym typeface="Arial"/>
            </a:endParaRPr>
          </a:p>
        </p:txBody>
      </p:sp>
      <p:grpSp>
        <p:nvGrpSpPr>
          <p:cNvPr id="2" name="Google Shape;134;p2">
            <a:extLst>
              <a:ext uri="{FF2B5EF4-FFF2-40B4-BE49-F238E27FC236}">
                <a16:creationId xmlns:a16="http://schemas.microsoft.com/office/drawing/2014/main" id="{578B91DE-BF31-FE2B-60A1-80CAFF89E6D7}"/>
              </a:ext>
            </a:extLst>
          </p:cNvPr>
          <p:cNvGrpSpPr/>
          <p:nvPr/>
        </p:nvGrpSpPr>
        <p:grpSpPr>
          <a:xfrm>
            <a:off x="605548" y="5299872"/>
            <a:ext cx="928710" cy="928709"/>
            <a:chOff x="2971800" y="0"/>
            <a:chExt cx="1549400" cy="1549398"/>
          </a:xfrm>
        </p:grpSpPr>
        <p:grpSp>
          <p:nvGrpSpPr>
            <p:cNvPr id="3" name="Google Shape;135;p2">
              <a:extLst>
                <a:ext uri="{FF2B5EF4-FFF2-40B4-BE49-F238E27FC236}">
                  <a16:creationId xmlns:a16="http://schemas.microsoft.com/office/drawing/2014/main" id="{CD37100B-498A-2472-2E41-43E71641754C}"/>
                </a:ext>
              </a:extLst>
            </p:cNvPr>
            <p:cNvGrpSpPr/>
            <p:nvPr/>
          </p:nvGrpSpPr>
          <p:grpSpPr>
            <a:xfrm>
              <a:off x="2971800" y="0"/>
              <a:ext cx="1549400" cy="1549398"/>
              <a:chOff x="2971800" y="0"/>
              <a:chExt cx="1549400" cy="1549398"/>
            </a:xfrm>
          </p:grpSpPr>
          <p:sp>
            <p:nvSpPr>
              <p:cNvPr id="6" name="Google Shape;136;p2">
                <a:extLst>
                  <a:ext uri="{FF2B5EF4-FFF2-40B4-BE49-F238E27FC236}">
                    <a16:creationId xmlns:a16="http://schemas.microsoft.com/office/drawing/2014/main" id="{A4BFBF4A-0A75-EAEB-82EF-AD1D14156683}"/>
                  </a:ext>
                </a:extLst>
              </p:cNvPr>
              <p:cNvSpPr/>
              <p:nvPr/>
            </p:nvSpPr>
            <p:spPr>
              <a:xfrm>
                <a:off x="2971800" y="0"/>
                <a:ext cx="1549400" cy="1549398"/>
              </a:xfrm>
              <a:custGeom>
                <a:avLst/>
                <a:gdLst/>
                <a:ahLst/>
                <a:cxnLst/>
                <a:rect l="l" t="t" r="r" b="b"/>
                <a:pathLst>
                  <a:path w="5950" h="5950" extrusionOk="0">
                    <a:moveTo>
                      <a:pt x="5840" y="3106"/>
                    </a:moveTo>
                    <a:lnTo>
                      <a:pt x="5840" y="3106"/>
                    </a:lnTo>
                    <a:lnTo>
                      <a:pt x="5808" y="3091"/>
                    </a:lnTo>
                    <a:lnTo>
                      <a:pt x="5780" y="3078"/>
                    </a:lnTo>
                    <a:lnTo>
                      <a:pt x="5727" y="3058"/>
                    </a:lnTo>
                    <a:lnTo>
                      <a:pt x="5685" y="3044"/>
                    </a:lnTo>
                    <a:lnTo>
                      <a:pt x="5650" y="3034"/>
                    </a:lnTo>
                    <a:lnTo>
                      <a:pt x="5650" y="3034"/>
                    </a:lnTo>
                    <a:lnTo>
                      <a:pt x="5650" y="2976"/>
                    </a:lnTo>
                    <a:lnTo>
                      <a:pt x="5650" y="2917"/>
                    </a:lnTo>
                    <a:lnTo>
                      <a:pt x="5650" y="2917"/>
                    </a:lnTo>
                    <a:lnTo>
                      <a:pt x="5685" y="2908"/>
                    </a:lnTo>
                    <a:lnTo>
                      <a:pt x="5727" y="2894"/>
                    </a:lnTo>
                    <a:lnTo>
                      <a:pt x="5780" y="2872"/>
                    </a:lnTo>
                    <a:lnTo>
                      <a:pt x="5808" y="2859"/>
                    </a:lnTo>
                    <a:lnTo>
                      <a:pt x="5840" y="2844"/>
                    </a:lnTo>
                    <a:lnTo>
                      <a:pt x="5840" y="2844"/>
                    </a:lnTo>
                    <a:lnTo>
                      <a:pt x="5879" y="2824"/>
                    </a:lnTo>
                    <a:lnTo>
                      <a:pt x="5907" y="2808"/>
                    </a:lnTo>
                    <a:lnTo>
                      <a:pt x="5927" y="2793"/>
                    </a:lnTo>
                    <a:lnTo>
                      <a:pt x="5935" y="2786"/>
                    </a:lnTo>
                    <a:lnTo>
                      <a:pt x="5940" y="2780"/>
                    </a:lnTo>
                    <a:lnTo>
                      <a:pt x="5945" y="2773"/>
                    </a:lnTo>
                    <a:lnTo>
                      <a:pt x="5947" y="2767"/>
                    </a:lnTo>
                    <a:lnTo>
                      <a:pt x="5950" y="2760"/>
                    </a:lnTo>
                    <a:lnTo>
                      <a:pt x="5950" y="2752"/>
                    </a:lnTo>
                    <a:lnTo>
                      <a:pt x="5950" y="2735"/>
                    </a:lnTo>
                    <a:lnTo>
                      <a:pt x="5948" y="2715"/>
                    </a:lnTo>
                    <a:lnTo>
                      <a:pt x="5948" y="2715"/>
                    </a:lnTo>
                    <a:lnTo>
                      <a:pt x="5947" y="2696"/>
                    </a:lnTo>
                    <a:lnTo>
                      <a:pt x="5943" y="2679"/>
                    </a:lnTo>
                    <a:lnTo>
                      <a:pt x="5942" y="2671"/>
                    </a:lnTo>
                    <a:lnTo>
                      <a:pt x="5938" y="2664"/>
                    </a:lnTo>
                    <a:lnTo>
                      <a:pt x="5935" y="2659"/>
                    </a:lnTo>
                    <a:lnTo>
                      <a:pt x="5929" y="2653"/>
                    </a:lnTo>
                    <a:lnTo>
                      <a:pt x="5922" y="2648"/>
                    </a:lnTo>
                    <a:lnTo>
                      <a:pt x="5914" y="2643"/>
                    </a:lnTo>
                    <a:lnTo>
                      <a:pt x="5892" y="2631"/>
                    </a:lnTo>
                    <a:lnTo>
                      <a:pt x="5861" y="2620"/>
                    </a:lnTo>
                    <a:lnTo>
                      <a:pt x="5818" y="2607"/>
                    </a:lnTo>
                    <a:lnTo>
                      <a:pt x="5818" y="2607"/>
                    </a:lnTo>
                    <a:lnTo>
                      <a:pt x="5785" y="2597"/>
                    </a:lnTo>
                    <a:lnTo>
                      <a:pt x="5755" y="2590"/>
                    </a:lnTo>
                    <a:lnTo>
                      <a:pt x="5699" y="2579"/>
                    </a:lnTo>
                    <a:lnTo>
                      <a:pt x="5655" y="2572"/>
                    </a:lnTo>
                    <a:lnTo>
                      <a:pt x="5619" y="2569"/>
                    </a:lnTo>
                    <a:lnTo>
                      <a:pt x="5619" y="2569"/>
                    </a:lnTo>
                    <a:lnTo>
                      <a:pt x="5609" y="2511"/>
                    </a:lnTo>
                    <a:lnTo>
                      <a:pt x="5599" y="2453"/>
                    </a:lnTo>
                    <a:lnTo>
                      <a:pt x="5599" y="2453"/>
                    </a:lnTo>
                    <a:lnTo>
                      <a:pt x="5630" y="2439"/>
                    </a:lnTo>
                    <a:lnTo>
                      <a:pt x="5671" y="2417"/>
                    </a:lnTo>
                    <a:lnTo>
                      <a:pt x="5719" y="2387"/>
                    </a:lnTo>
                    <a:lnTo>
                      <a:pt x="5746" y="2369"/>
                    </a:lnTo>
                    <a:lnTo>
                      <a:pt x="5774" y="2349"/>
                    </a:lnTo>
                    <a:lnTo>
                      <a:pt x="5774" y="2349"/>
                    </a:lnTo>
                    <a:lnTo>
                      <a:pt x="5808" y="2323"/>
                    </a:lnTo>
                    <a:lnTo>
                      <a:pt x="5833" y="2300"/>
                    </a:lnTo>
                    <a:lnTo>
                      <a:pt x="5851" y="2284"/>
                    </a:lnTo>
                    <a:lnTo>
                      <a:pt x="5858" y="2275"/>
                    </a:lnTo>
                    <a:lnTo>
                      <a:pt x="5861" y="2267"/>
                    </a:lnTo>
                    <a:lnTo>
                      <a:pt x="5864" y="2260"/>
                    </a:lnTo>
                    <a:lnTo>
                      <a:pt x="5866" y="2254"/>
                    </a:lnTo>
                    <a:lnTo>
                      <a:pt x="5866" y="2246"/>
                    </a:lnTo>
                    <a:lnTo>
                      <a:pt x="5866" y="2239"/>
                    </a:lnTo>
                    <a:lnTo>
                      <a:pt x="5863" y="2223"/>
                    </a:lnTo>
                    <a:lnTo>
                      <a:pt x="5858" y="2203"/>
                    </a:lnTo>
                    <a:lnTo>
                      <a:pt x="5858" y="2203"/>
                    </a:lnTo>
                    <a:lnTo>
                      <a:pt x="5853" y="2183"/>
                    </a:lnTo>
                    <a:lnTo>
                      <a:pt x="5848" y="2168"/>
                    </a:lnTo>
                    <a:lnTo>
                      <a:pt x="5843" y="2162"/>
                    </a:lnTo>
                    <a:lnTo>
                      <a:pt x="5840" y="2155"/>
                    </a:lnTo>
                    <a:lnTo>
                      <a:pt x="5835" y="2150"/>
                    </a:lnTo>
                    <a:lnTo>
                      <a:pt x="5828" y="2145"/>
                    </a:lnTo>
                    <a:lnTo>
                      <a:pt x="5821" y="2140"/>
                    </a:lnTo>
                    <a:lnTo>
                      <a:pt x="5812" y="2137"/>
                    </a:lnTo>
                    <a:lnTo>
                      <a:pt x="5788" y="2130"/>
                    </a:lnTo>
                    <a:lnTo>
                      <a:pt x="5755" y="2124"/>
                    </a:lnTo>
                    <a:lnTo>
                      <a:pt x="5711" y="2119"/>
                    </a:lnTo>
                    <a:lnTo>
                      <a:pt x="5711" y="2119"/>
                    </a:lnTo>
                    <a:lnTo>
                      <a:pt x="5676" y="2115"/>
                    </a:lnTo>
                    <a:lnTo>
                      <a:pt x="5645" y="2112"/>
                    </a:lnTo>
                    <a:lnTo>
                      <a:pt x="5589" y="2110"/>
                    </a:lnTo>
                    <a:lnTo>
                      <a:pt x="5543" y="2112"/>
                    </a:lnTo>
                    <a:lnTo>
                      <a:pt x="5508" y="2115"/>
                    </a:lnTo>
                    <a:lnTo>
                      <a:pt x="5508" y="2115"/>
                    </a:lnTo>
                    <a:lnTo>
                      <a:pt x="5488" y="2061"/>
                    </a:lnTo>
                    <a:lnTo>
                      <a:pt x="5467" y="2007"/>
                    </a:lnTo>
                    <a:lnTo>
                      <a:pt x="5467" y="2007"/>
                    </a:lnTo>
                    <a:lnTo>
                      <a:pt x="5497" y="1987"/>
                    </a:lnTo>
                    <a:lnTo>
                      <a:pt x="5533" y="1957"/>
                    </a:lnTo>
                    <a:lnTo>
                      <a:pt x="5574" y="1921"/>
                    </a:lnTo>
                    <a:lnTo>
                      <a:pt x="5597" y="1898"/>
                    </a:lnTo>
                    <a:lnTo>
                      <a:pt x="5622" y="1873"/>
                    </a:lnTo>
                    <a:lnTo>
                      <a:pt x="5622" y="1873"/>
                    </a:lnTo>
                    <a:lnTo>
                      <a:pt x="5652" y="1840"/>
                    </a:lnTo>
                    <a:lnTo>
                      <a:pt x="5673" y="1815"/>
                    </a:lnTo>
                    <a:lnTo>
                      <a:pt x="5688" y="1794"/>
                    </a:lnTo>
                    <a:lnTo>
                      <a:pt x="5691" y="1786"/>
                    </a:lnTo>
                    <a:lnTo>
                      <a:pt x="5694" y="1777"/>
                    </a:lnTo>
                    <a:lnTo>
                      <a:pt x="5696" y="1769"/>
                    </a:lnTo>
                    <a:lnTo>
                      <a:pt x="5696" y="1763"/>
                    </a:lnTo>
                    <a:lnTo>
                      <a:pt x="5696" y="1756"/>
                    </a:lnTo>
                    <a:lnTo>
                      <a:pt x="5694" y="1748"/>
                    </a:lnTo>
                    <a:lnTo>
                      <a:pt x="5688" y="1733"/>
                    </a:lnTo>
                    <a:lnTo>
                      <a:pt x="5680" y="1715"/>
                    </a:lnTo>
                    <a:lnTo>
                      <a:pt x="5680" y="1715"/>
                    </a:lnTo>
                    <a:lnTo>
                      <a:pt x="5671" y="1695"/>
                    </a:lnTo>
                    <a:lnTo>
                      <a:pt x="5663" y="1682"/>
                    </a:lnTo>
                    <a:lnTo>
                      <a:pt x="5658" y="1675"/>
                    </a:lnTo>
                    <a:lnTo>
                      <a:pt x="5653" y="1670"/>
                    </a:lnTo>
                    <a:lnTo>
                      <a:pt x="5648" y="1665"/>
                    </a:lnTo>
                    <a:lnTo>
                      <a:pt x="5642" y="1662"/>
                    </a:lnTo>
                    <a:lnTo>
                      <a:pt x="5633" y="1659"/>
                    </a:lnTo>
                    <a:lnTo>
                      <a:pt x="5624" y="1657"/>
                    </a:lnTo>
                    <a:lnTo>
                      <a:pt x="5599" y="1655"/>
                    </a:lnTo>
                    <a:lnTo>
                      <a:pt x="5566" y="1654"/>
                    </a:lnTo>
                    <a:lnTo>
                      <a:pt x="5521" y="1657"/>
                    </a:lnTo>
                    <a:lnTo>
                      <a:pt x="5521" y="1657"/>
                    </a:lnTo>
                    <a:lnTo>
                      <a:pt x="5487" y="1659"/>
                    </a:lnTo>
                    <a:lnTo>
                      <a:pt x="5454" y="1662"/>
                    </a:lnTo>
                    <a:lnTo>
                      <a:pt x="5398" y="1670"/>
                    </a:lnTo>
                    <a:lnTo>
                      <a:pt x="5353" y="1680"/>
                    </a:lnTo>
                    <a:lnTo>
                      <a:pt x="5319" y="1690"/>
                    </a:lnTo>
                    <a:lnTo>
                      <a:pt x="5319" y="1690"/>
                    </a:lnTo>
                    <a:lnTo>
                      <a:pt x="5290" y="1639"/>
                    </a:lnTo>
                    <a:lnTo>
                      <a:pt x="5261" y="1589"/>
                    </a:lnTo>
                    <a:lnTo>
                      <a:pt x="5261" y="1589"/>
                    </a:lnTo>
                    <a:lnTo>
                      <a:pt x="5286" y="1563"/>
                    </a:lnTo>
                    <a:lnTo>
                      <a:pt x="5317" y="1530"/>
                    </a:lnTo>
                    <a:lnTo>
                      <a:pt x="5352" y="1486"/>
                    </a:lnTo>
                    <a:lnTo>
                      <a:pt x="5371" y="1459"/>
                    </a:lnTo>
                    <a:lnTo>
                      <a:pt x="5391" y="1429"/>
                    </a:lnTo>
                    <a:lnTo>
                      <a:pt x="5391" y="1429"/>
                    </a:lnTo>
                    <a:lnTo>
                      <a:pt x="5414" y="1393"/>
                    </a:lnTo>
                    <a:lnTo>
                      <a:pt x="5431" y="1364"/>
                    </a:lnTo>
                    <a:lnTo>
                      <a:pt x="5441" y="1340"/>
                    </a:lnTo>
                    <a:lnTo>
                      <a:pt x="5444" y="1332"/>
                    </a:lnTo>
                    <a:lnTo>
                      <a:pt x="5445" y="1322"/>
                    </a:lnTo>
                    <a:lnTo>
                      <a:pt x="5445" y="1316"/>
                    </a:lnTo>
                    <a:lnTo>
                      <a:pt x="5444" y="1307"/>
                    </a:lnTo>
                    <a:lnTo>
                      <a:pt x="5442" y="1301"/>
                    </a:lnTo>
                    <a:lnTo>
                      <a:pt x="5441" y="1294"/>
                    </a:lnTo>
                    <a:lnTo>
                      <a:pt x="5431" y="1279"/>
                    </a:lnTo>
                    <a:lnTo>
                      <a:pt x="5419" y="1263"/>
                    </a:lnTo>
                    <a:lnTo>
                      <a:pt x="5419" y="1263"/>
                    </a:lnTo>
                    <a:lnTo>
                      <a:pt x="5408" y="1246"/>
                    </a:lnTo>
                    <a:lnTo>
                      <a:pt x="5398" y="1233"/>
                    </a:lnTo>
                    <a:lnTo>
                      <a:pt x="5393" y="1228"/>
                    </a:lnTo>
                    <a:lnTo>
                      <a:pt x="5386" y="1225"/>
                    </a:lnTo>
                    <a:lnTo>
                      <a:pt x="5380" y="1222"/>
                    </a:lnTo>
                    <a:lnTo>
                      <a:pt x="5373" y="1218"/>
                    </a:lnTo>
                    <a:lnTo>
                      <a:pt x="5363" y="1218"/>
                    </a:lnTo>
                    <a:lnTo>
                      <a:pt x="5355" y="1217"/>
                    </a:lnTo>
                    <a:lnTo>
                      <a:pt x="5330" y="1218"/>
                    </a:lnTo>
                    <a:lnTo>
                      <a:pt x="5297" y="1225"/>
                    </a:lnTo>
                    <a:lnTo>
                      <a:pt x="5253" y="1235"/>
                    </a:lnTo>
                    <a:lnTo>
                      <a:pt x="5253" y="1235"/>
                    </a:lnTo>
                    <a:lnTo>
                      <a:pt x="5220" y="1243"/>
                    </a:lnTo>
                    <a:lnTo>
                      <a:pt x="5188" y="1251"/>
                    </a:lnTo>
                    <a:lnTo>
                      <a:pt x="5134" y="1270"/>
                    </a:lnTo>
                    <a:lnTo>
                      <a:pt x="5091" y="1286"/>
                    </a:lnTo>
                    <a:lnTo>
                      <a:pt x="5060" y="1303"/>
                    </a:lnTo>
                    <a:lnTo>
                      <a:pt x="5060" y="1303"/>
                    </a:lnTo>
                    <a:lnTo>
                      <a:pt x="5022" y="1256"/>
                    </a:lnTo>
                    <a:lnTo>
                      <a:pt x="4985" y="1213"/>
                    </a:lnTo>
                    <a:lnTo>
                      <a:pt x="4985" y="1213"/>
                    </a:lnTo>
                    <a:lnTo>
                      <a:pt x="5005" y="1184"/>
                    </a:lnTo>
                    <a:lnTo>
                      <a:pt x="5030" y="1144"/>
                    </a:lnTo>
                    <a:lnTo>
                      <a:pt x="5056" y="1095"/>
                    </a:lnTo>
                    <a:lnTo>
                      <a:pt x="5071" y="1065"/>
                    </a:lnTo>
                    <a:lnTo>
                      <a:pt x="5084" y="1034"/>
                    </a:lnTo>
                    <a:lnTo>
                      <a:pt x="5084" y="1034"/>
                    </a:lnTo>
                    <a:lnTo>
                      <a:pt x="5103" y="993"/>
                    </a:lnTo>
                    <a:lnTo>
                      <a:pt x="5114" y="961"/>
                    </a:lnTo>
                    <a:lnTo>
                      <a:pt x="5119" y="938"/>
                    </a:lnTo>
                    <a:lnTo>
                      <a:pt x="5121" y="928"/>
                    </a:lnTo>
                    <a:lnTo>
                      <a:pt x="5121" y="918"/>
                    </a:lnTo>
                    <a:lnTo>
                      <a:pt x="5119" y="912"/>
                    </a:lnTo>
                    <a:lnTo>
                      <a:pt x="5117" y="905"/>
                    </a:lnTo>
                    <a:lnTo>
                      <a:pt x="5114" y="899"/>
                    </a:lnTo>
                    <a:lnTo>
                      <a:pt x="5111" y="892"/>
                    </a:lnTo>
                    <a:lnTo>
                      <a:pt x="5099" y="879"/>
                    </a:lnTo>
                    <a:lnTo>
                      <a:pt x="5084" y="866"/>
                    </a:lnTo>
                    <a:lnTo>
                      <a:pt x="5084" y="866"/>
                    </a:lnTo>
                    <a:lnTo>
                      <a:pt x="5071" y="851"/>
                    </a:lnTo>
                    <a:lnTo>
                      <a:pt x="5058" y="839"/>
                    </a:lnTo>
                    <a:lnTo>
                      <a:pt x="5051" y="836"/>
                    </a:lnTo>
                    <a:lnTo>
                      <a:pt x="5045" y="833"/>
                    </a:lnTo>
                    <a:lnTo>
                      <a:pt x="5038" y="831"/>
                    </a:lnTo>
                    <a:lnTo>
                      <a:pt x="5032" y="829"/>
                    </a:lnTo>
                    <a:lnTo>
                      <a:pt x="5022" y="829"/>
                    </a:lnTo>
                    <a:lnTo>
                      <a:pt x="5012" y="831"/>
                    </a:lnTo>
                    <a:lnTo>
                      <a:pt x="4989" y="838"/>
                    </a:lnTo>
                    <a:lnTo>
                      <a:pt x="4957" y="847"/>
                    </a:lnTo>
                    <a:lnTo>
                      <a:pt x="4916" y="866"/>
                    </a:lnTo>
                    <a:lnTo>
                      <a:pt x="4916" y="866"/>
                    </a:lnTo>
                    <a:lnTo>
                      <a:pt x="4885" y="879"/>
                    </a:lnTo>
                    <a:lnTo>
                      <a:pt x="4855" y="894"/>
                    </a:lnTo>
                    <a:lnTo>
                      <a:pt x="4806" y="920"/>
                    </a:lnTo>
                    <a:lnTo>
                      <a:pt x="4766" y="945"/>
                    </a:lnTo>
                    <a:lnTo>
                      <a:pt x="4737" y="965"/>
                    </a:lnTo>
                    <a:lnTo>
                      <a:pt x="4737" y="965"/>
                    </a:lnTo>
                    <a:lnTo>
                      <a:pt x="4694" y="928"/>
                    </a:lnTo>
                    <a:lnTo>
                      <a:pt x="4647" y="890"/>
                    </a:lnTo>
                    <a:lnTo>
                      <a:pt x="4647" y="890"/>
                    </a:lnTo>
                    <a:lnTo>
                      <a:pt x="4664" y="859"/>
                    </a:lnTo>
                    <a:lnTo>
                      <a:pt x="4680" y="816"/>
                    </a:lnTo>
                    <a:lnTo>
                      <a:pt x="4699" y="762"/>
                    </a:lnTo>
                    <a:lnTo>
                      <a:pt x="4707" y="730"/>
                    </a:lnTo>
                    <a:lnTo>
                      <a:pt x="4717" y="697"/>
                    </a:lnTo>
                    <a:lnTo>
                      <a:pt x="4717" y="697"/>
                    </a:lnTo>
                    <a:lnTo>
                      <a:pt x="4725" y="653"/>
                    </a:lnTo>
                    <a:lnTo>
                      <a:pt x="4732" y="620"/>
                    </a:lnTo>
                    <a:lnTo>
                      <a:pt x="4733" y="597"/>
                    </a:lnTo>
                    <a:lnTo>
                      <a:pt x="4733" y="587"/>
                    </a:lnTo>
                    <a:lnTo>
                      <a:pt x="4732" y="577"/>
                    </a:lnTo>
                    <a:lnTo>
                      <a:pt x="4728" y="570"/>
                    </a:lnTo>
                    <a:lnTo>
                      <a:pt x="4725" y="564"/>
                    </a:lnTo>
                    <a:lnTo>
                      <a:pt x="4722" y="557"/>
                    </a:lnTo>
                    <a:lnTo>
                      <a:pt x="4717" y="552"/>
                    </a:lnTo>
                    <a:lnTo>
                      <a:pt x="4704" y="542"/>
                    </a:lnTo>
                    <a:lnTo>
                      <a:pt x="4687" y="531"/>
                    </a:lnTo>
                    <a:lnTo>
                      <a:pt x="4687" y="531"/>
                    </a:lnTo>
                    <a:lnTo>
                      <a:pt x="4671" y="519"/>
                    </a:lnTo>
                    <a:lnTo>
                      <a:pt x="4656" y="511"/>
                    </a:lnTo>
                    <a:lnTo>
                      <a:pt x="4649" y="508"/>
                    </a:lnTo>
                    <a:lnTo>
                      <a:pt x="4643" y="506"/>
                    </a:lnTo>
                    <a:lnTo>
                      <a:pt x="4634" y="505"/>
                    </a:lnTo>
                    <a:lnTo>
                      <a:pt x="4628" y="505"/>
                    </a:lnTo>
                    <a:lnTo>
                      <a:pt x="4618" y="506"/>
                    </a:lnTo>
                    <a:lnTo>
                      <a:pt x="4610" y="509"/>
                    </a:lnTo>
                    <a:lnTo>
                      <a:pt x="4586" y="519"/>
                    </a:lnTo>
                    <a:lnTo>
                      <a:pt x="4557" y="536"/>
                    </a:lnTo>
                    <a:lnTo>
                      <a:pt x="4521" y="559"/>
                    </a:lnTo>
                    <a:lnTo>
                      <a:pt x="4521" y="559"/>
                    </a:lnTo>
                    <a:lnTo>
                      <a:pt x="4491" y="579"/>
                    </a:lnTo>
                    <a:lnTo>
                      <a:pt x="4464" y="598"/>
                    </a:lnTo>
                    <a:lnTo>
                      <a:pt x="4420" y="633"/>
                    </a:lnTo>
                    <a:lnTo>
                      <a:pt x="4385" y="664"/>
                    </a:lnTo>
                    <a:lnTo>
                      <a:pt x="4361" y="691"/>
                    </a:lnTo>
                    <a:lnTo>
                      <a:pt x="4361" y="691"/>
                    </a:lnTo>
                    <a:lnTo>
                      <a:pt x="4311" y="661"/>
                    </a:lnTo>
                    <a:lnTo>
                      <a:pt x="4260" y="633"/>
                    </a:lnTo>
                    <a:lnTo>
                      <a:pt x="4260" y="633"/>
                    </a:lnTo>
                    <a:lnTo>
                      <a:pt x="4270" y="598"/>
                    </a:lnTo>
                    <a:lnTo>
                      <a:pt x="4280" y="552"/>
                    </a:lnTo>
                    <a:lnTo>
                      <a:pt x="4288" y="496"/>
                    </a:lnTo>
                    <a:lnTo>
                      <a:pt x="4291" y="463"/>
                    </a:lnTo>
                    <a:lnTo>
                      <a:pt x="4293" y="429"/>
                    </a:lnTo>
                    <a:lnTo>
                      <a:pt x="4293" y="429"/>
                    </a:lnTo>
                    <a:lnTo>
                      <a:pt x="4296" y="384"/>
                    </a:lnTo>
                    <a:lnTo>
                      <a:pt x="4295" y="351"/>
                    </a:lnTo>
                    <a:lnTo>
                      <a:pt x="4293" y="326"/>
                    </a:lnTo>
                    <a:lnTo>
                      <a:pt x="4291" y="317"/>
                    </a:lnTo>
                    <a:lnTo>
                      <a:pt x="4288" y="308"/>
                    </a:lnTo>
                    <a:lnTo>
                      <a:pt x="4285" y="302"/>
                    </a:lnTo>
                    <a:lnTo>
                      <a:pt x="4280" y="297"/>
                    </a:lnTo>
                    <a:lnTo>
                      <a:pt x="4275" y="292"/>
                    </a:lnTo>
                    <a:lnTo>
                      <a:pt x="4268" y="287"/>
                    </a:lnTo>
                    <a:lnTo>
                      <a:pt x="4255" y="279"/>
                    </a:lnTo>
                    <a:lnTo>
                      <a:pt x="4235" y="270"/>
                    </a:lnTo>
                    <a:lnTo>
                      <a:pt x="4235" y="270"/>
                    </a:lnTo>
                    <a:lnTo>
                      <a:pt x="4217" y="262"/>
                    </a:lnTo>
                    <a:lnTo>
                      <a:pt x="4202" y="256"/>
                    </a:lnTo>
                    <a:lnTo>
                      <a:pt x="4194" y="254"/>
                    </a:lnTo>
                    <a:lnTo>
                      <a:pt x="4187" y="254"/>
                    </a:lnTo>
                    <a:lnTo>
                      <a:pt x="4181" y="254"/>
                    </a:lnTo>
                    <a:lnTo>
                      <a:pt x="4173" y="256"/>
                    </a:lnTo>
                    <a:lnTo>
                      <a:pt x="4164" y="259"/>
                    </a:lnTo>
                    <a:lnTo>
                      <a:pt x="4156" y="262"/>
                    </a:lnTo>
                    <a:lnTo>
                      <a:pt x="4136" y="277"/>
                    </a:lnTo>
                    <a:lnTo>
                      <a:pt x="4110" y="298"/>
                    </a:lnTo>
                    <a:lnTo>
                      <a:pt x="4077" y="328"/>
                    </a:lnTo>
                    <a:lnTo>
                      <a:pt x="4077" y="328"/>
                    </a:lnTo>
                    <a:lnTo>
                      <a:pt x="4052" y="353"/>
                    </a:lnTo>
                    <a:lnTo>
                      <a:pt x="4029" y="376"/>
                    </a:lnTo>
                    <a:lnTo>
                      <a:pt x="3991" y="419"/>
                    </a:lnTo>
                    <a:lnTo>
                      <a:pt x="3963" y="455"/>
                    </a:lnTo>
                    <a:lnTo>
                      <a:pt x="3942" y="485"/>
                    </a:lnTo>
                    <a:lnTo>
                      <a:pt x="3942" y="485"/>
                    </a:lnTo>
                    <a:lnTo>
                      <a:pt x="3889" y="465"/>
                    </a:lnTo>
                    <a:lnTo>
                      <a:pt x="3835" y="445"/>
                    </a:lnTo>
                    <a:lnTo>
                      <a:pt x="3835" y="445"/>
                    </a:lnTo>
                    <a:lnTo>
                      <a:pt x="3838" y="411"/>
                    </a:lnTo>
                    <a:lnTo>
                      <a:pt x="3840" y="364"/>
                    </a:lnTo>
                    <a:lnTo>
                      <a:pt x="3838" y="307"/>
                    </a:lnTo>
                    <a:lnTo>
                      <a:pt x="3835" y="274"/>
                    </a:lnTo>
                    <a:lnTo>
                      <a:pt x="3831" y="239"/>
                    </a:lnTo>
                    <a:lnTo>
                      <a:pt x="3831" y="239"/>
                    </a:lnTo>
                    <a:lnTo>
                      <a:pt x="3826" y="195"/>
                    </a:lnTo>
                    <a:lnTo>
                      <a:pt x="3820" y="162"/>
                    </a:lnTo>
                    <a:lnTo>
                      <a:pt x="3813" y="138"/>
                    </a:lnTo>
                    <a:lnTo>
                      <a:pt x="3810" y="129"/>
                    </a:lnTo>
                    <a:lnTo>
                      <a:pt x="3805" y="122"/>
                    </a:lnTo>
                    <a:lnTo>
                      <a:pt x="3800" y="115"/>
                    </a:lnTo>
                    <a:lnTo>
                      <a:pt x="3795" y="110"/>
                    </a:lnTo>
                    <a:lnTo>
                      <a:pt x="3788" y="107"/>
                    </a:lnTo>
                    <a:lnTo>
                      <a:pt x="3782" y="104"/>
                    </a:lnTo>
                    <a:lnTo>
                      <a:pt x="3767" y="97"/>
                    </a:lnTo>
                    <a:lnTo>
                      <a:pt x="3747" y="92"/>
                    </a:lnTo>
                    <a:lnTo>
                      <a:pt x="3747" y="92"/>
                    </a:lnTo>
                    <a:lnTo>
                      <a:pt x="3727" y="87"/>
                    </a:lnTo>
                    <a:lnTo>
                      <a:pt x="3711" y="84"/>
                    </a:lnTo>
                    <a:lnTo>
                      <a:pt x="3704" y="84"/>
                    </a:lnTo>
                    <a:lnTo>
                      <a:pt x="3696" y="84"/>
                    </a:lnTo>
                    <a:lnTo>
                      <a:pt x="3690" y="86"/>
                    </a:lnTo>
                    <a:lnTo>
                      <a:pt x="3683" y="89"/>
                    </a:lnTo>
                    <a:lnTo>
                      <a:pt x="3675" y="92"/>
                    </a:lnTo>
                    <a:lnTo>
                      <a:pt x="3666" y="99"/>
                    </a:lnTo>
                    <a:lnTo>
                      <a:pt x="3650" y="117"/>
                    </a:lnTo>
                    <a:lnTo>
                      <a:pt x="3627" y="142"/>
                    </a:lnTo>
                    <a:lnTo>
                      <a:pt x="3601" y="176"/>
                    </a:lnTo>
                    <a:lnTo>
                      <a:pt x="3601" y="176"/>
                    </a:lnTo>
                    <a:lnTo>
                      <a:pt x="3581" y="206"/>
                    </a:lnTo>
                    <a:lnTo>
                      <a:pt x="3561" y="232"/>
                    </a:lnTo>
                    <a:lnTo>
                      <a:pt x="3531" y="282"/>
                    </a:lnTo>
                    <a:lnTo>
                      <a:pt x="3510" y="323"/>
                    </a:lnTo>
                    <a:lnTo>
                      <a:pt x="3495" y="354"/>
                    </a:lnTo>
                    <a:lnTo>
                      <a:pt x="3495" y="354"/>
                    </a:lnTo>
                    <a:lnTo>
                      <a:pt x="3439" y="345"/>
                    </a:lnTo>
                    <a:lnTo>
                      <a:pt x="3381" y="335"/>
                    </a:lnTo>
                    <a:lnTo>
                      <a:pt x="3381" y="335"/>
                    </a:lnTo>
                    <a:lnTo>
                      <a:pt x="3380" y="300"/>
                    </a:lnTo>
                    <a:lnTo>
                      <a:pt x="3373" y="254"/>
                    </a:lnTo>
                    <a:lnTo>
                      <a:pt x="3361" y="198"/>
                    </a:lnTo>
                    <a:lnTo>
                      <a:pt x="3353" y="165"/>
                    </a:lnTo>
                    <a:lnTo>
                      <a:pt x="3343" y="132"/>
                    </a:lnTo>
                    <a:lnTo>
                      <a:pt x="3343" y="132"/>
                    </a:lnTo>
                    <a:lnTo>
                      <a:pt x="3330" y="89"/>
                    </a:lnTo>
                    <a:lnTo>
                      <a:pt x="3319" y="58"/>
                    </a:lnTo>
                    <a:lnTo>
                      <a:pt x="3307" y="36"/>
                    </a:lnTo>
                    <a:lnTo>
                      <a:pt x="3302" y="28"/>
                    </a:lnTo>
                    <a:lnTo>
                      <a:pt x="3297" y="21"/>
                    </a:lnTo>
                    <a:lnTo>
                      <a:pt x="3291" y="15"/>
                    </a:lnTo>
                    <a:lnTo>
                      <a:pt x="3286" y="12"/>
                    </a:lnTo>
                    <a:lnTo>
                      <a:pt x="3279" y="8"/>
                    </a:lnTo>
                    <a:lnTo>
                      <a:pt x="3271" y="7"/>
                    </a:lnTo>
                    <a:lnTo>
                      <a:pt x="3254" y="3"/>
                    </a:lnTo>
                    <a:lnTo>
                      <a:pt x="3235" y="2"/>
                    </a:lnTo>
                    <a:lnTo>
                      <a:pt x="3235" y="2"/>
                    </a:lnTo>
                    <a:lnTo>
                      <a:pt x="3215" y="0"/>
                    </a:lnTo>
                    <a:lnTo>
                      <a:pt x="3198" y="0"/>
                    </a:lnTo>
                    <a:lnTo>
                      <a:pt x="3190" y="2"/>
                    </a:lnTo>
                    <a:lnTo>
                      <a:pt x="3183" y="3"/>
                    </a:lnTo>
                    <a:lnTo>
                      <a:pt x="3177" y="5"/>
                    </a:lnTo>
                    <a:lnTo>
                      <a:pt x="3170" y="10"/>
                    </a:lnTo>
                    <a:lnTo>
                      <a:pt x="3164" y="15"/>
                    </a:lnTo>
                    <a:lnTo>
                      <a:pt x="3157" y="23"/>
                    </a:lnTo>
                    <a:lnTo>
                      <a:pt x="3142" y="43"/>
                    </a:lnTo>
                    <a:lnTo>
                      <a:pt x="3126" y="71"/>
                    </a:lnTo>
                    <a:lnTo>
                      <a:pt x="3106" y="110"/>
                    </a:lnTo>
                    <a:lnTo>
                      <a:pt x="3106" y="110"/>
                    </a:lnTo>
                    <a:lnTo>
                      <a:pt x="3089" y="142"/>
                    </a:lnTo>
                    <a:lnTo>
                      <a:pt x="3076" y="171"/>
                    </a:lnTo>
                    <a:lnTo>
                      <a:pt x="3055" y="226"/>
                    </a:lnTo>
                    <a:lnTo>
                      <a:pt x="3042" y="270"/>
                    </a:lnTo>
                    <a:lnTo>
                      <a:pt x="3032" y="305"/>
                    </a:lnTo>
                    <a:lnTo>
                      <a:pt x="3032" y="305"/>
                    </a:lnTo>
                    <a:lnTo>
                      <a:pt x="2974" y="303"/>
                    </a:lnTo>
                    <a:lnTo>
                      <a:pt x="2916" y="305"/>
                    </a:lnTo>
                    <a:lnTo>
                      <a:pt x="2916" y="305"/>
                    </a:lnTo>
                    <a:lnTo>
                      <a:pt x="2908" y="270"/>
                    </a:lnTo>
                    <a:lnTo>
                      <a:pt x="2893" y="226"/>
                    </a:lnTo>
                    <a:lnTo>
                      <a:pt x="2872" y="171"/>
                    </a:lnTo>
                    <a:lnTo>
                      <a:pt x="2859" y="142"/>
                    </a:lnTo>
                    <a:lnTo>
                      <a:pt x="2844" y="110"/>
                    </a:lnTo>
                    <a:lnTo>
                      <a:pt x="2844" y="110"/>
                    </a:lnTo>
                    <a:lnTo>
                      <a:pt x="2824" y="71"/>
                    </a:lnTo>
                    <a:lnTo>
                      <a:pt x="2806" y="43"/>
                    </a:lnTo>
                    <a:lnTo>
                      <a:pt x="2793" y="23"/>
                    </a:lnTo>
                    <a:lnTo>
                      <a:pt x="2786" y="15"/>
                    </a:lnTo>
                    <a:lnTo>
                      <a:pt x="2779" y="10"/>
                    </a:lnTo>
                    <a:lnTo>
                      <a:pt x="2773" y="5"/>
                    </a:lnTo>
                    <a:lnTo>
                      <a:pt x="2766" y="3"/>
                    </a:lnTo>
                    <a:lnTo>
                      <a:pt x="2758" y="2"/>
                    </a:lnTo>
                    <a:lnTo>
                      <a:pt x="2751" y="0"/>
                    </a:lnTo>
                    <a:lnTo>
                      <a:pt x="2735" y="0"/>
                    </a:lnTo>
                    <a:lnTo>
                      <a:pt x="2715" y="2"/>
                    </a:lnTo>
                    <a:lnTo>
                      <a:pt x="2715" y="2"/>
                    </a:lnTo>
                    <a:lnTo>
                      <a:pt x="2694" y="3"/>
                    </a:lnTo>
                    <a:lnTo>
                      <a:pt x="2677" y="7"/>
                    </a:lnTo>
                    <a:lnTo>
                      <a:pt x="2671" y="8"/>
                    </a:lnTo>
                    <a:lnTo>
                      <a:pt x="2664" y="12"/>
                    </a:lnTo>
                    <a:lnTo>
                      <a:pt x="2657" y="15"/>
                    </a:lnTo>
                    <a:lnTo>
                      <a:pt x="2652" y="21"/>
                    </a:lnTo>
                    <a:lnTo>
                      <a:pt x="2648" y="28"/>
                    </a:lnTo>
                    <a:lnTo>
                      <a:pt x="2641" y="36"/>
                    </a:lnTo>
                    <a:lnTo>
                      <a:pt x="2631" y="58"/>
                    </a:lnTo>
                    <a:lnTo>
                      <a:pt x="2620" y="89"/>
                    </a:lnTo>
                    <a:lnTo>
                      <a:pt x="2606" y="132"/>
                    </a:lnTo>
                    <a:lnTo>
                      <a:pt x="2606" y="132"/>
                    </a:lnTo>
                    <a:lnTo>
                      <a:pt x="2596" y="165"/>
                    </a:lnTo>
                    <a:lnTo>
                      <a:pt x="2588" y="198"/>
                    </a:lnTo>
                    <a:lnTo>
                      <a:pt x="2577" y="254"/>
                    </a:lnTo>
                    <a:lnTo>
                      <a:pt x="2570" y="300"/>
                    </a:lnTo>
                    <a:lnTo>
                      <a:pt x="2567" y="335"/>
                    </a:lnTo>
                    <a:lnTo>
                      <a:pt x="2567" y="335"/>
                    </a:lnTo>
                    <a:lnTo>
                      <a:pt x="2511" y="345"/>
                    </a:lnTo>
                    <a:lnTo>
                      <a:pt x="2455" y="354"/>
                    </a:lnTo>
                    <a:lnTo>
                      <a:pt x="2455" y="354"/>
                    </a:lnTo>
                    <a:lnTo>
                      <a:pt x="2440" y="323"/>
                    </a:lnTo>
                    <a:lnTo>
                      <a:pt x="2417" y="282"/>
                    </a:lnTo>
                    <a:lnTo>
                      <a:pt x="2387" y="232"/>
                    </a:lnTo>
                    <a:lnTo>
                      <a:pt x="2369" y="206"/>
                    </a:lnTo>
                    <a:lnTo>
                      <a:pt x="2347" y="176"/>
                    </a:lnTo>
                    <a:lnTo>
                      <a:pt x="2347" y="176"/>
                    </a:lnTo>
                    <a:lnTo>
                      <a:pt x="2321" y="142"/>
                    </a:lnTo>
                    <a:lnTo>
                      <a:pt x="2300" y="117"/>
                    </a:lnTo>
                    <a:lnTo>
                      <a:pt x="2282" y="99"/>
                    </a:lnTo>
                    <a:lnTo>
                      <a:pt x="2275" y="92"/>
                    </a:lnTo>
                    <a:lnTo>
                      <a:pt x="2267" y="89"/>
                    </a:lnTo>
                    <a:lnTo>
                      <a:pt x="2260" y="86"/>
                    </a:lnTo>
                    <a:lnTo>
                      <a:pt x="2252" y="84"/>
                    </a:lnTo>
                    <a:lnTo>
                      <a:pt x="2245" y="84"/>
                    </a:lnTo>
                    <a:lnTo>
                      <a:pt x="2239" y="84"/>
                    </a:lnTo>
                    <a:lnTo>
                      <a:pt x="2222" y="87"/>
                    </a:lnTo>
                    <a:lnTo>
                      <a:pt x="2202" y="92"/>
                    </a:lnTo>
                    <a:lnTo>
                      <a:pt x="2202" y="92"/>
                    </a:lnTo>
                    <a:lnTo>
                      <a:pt x="2183" y="97"/>
                    </a:lnTo>
                    <a:lnTo>
                      <a:pt x="2166" y="104"/>
                    </a:lnTo>
                    <a:lnTo>
                      <a:pt x="2160" y="107"/>
                    </a:lnTo>
                    <a:lnTo>
                      <a:pt x="2155" y="110"/>
                    </a:lnTo>
                    <a:lnTo>
                      <a:pt x="2148" y="115"/>
                    </a:lnTo>
                    <a:lnTo>
                      <a:pt x="2145" y="122"/>
                    </a:lnTo>
                    <a:lnTo>
                      <a:pt x="2140" y="129"/>
                    </a:lnTo>
                    <a:lnTo>
                      <a:pt x="2136" y="138"/>
                    </a:lnTo>
                    <a:lnTo>
                      <a:pt x="2130" y="162"/>
                    </a:lnTo>
                    <a:lnTo>
                      <a:pt x="2123" y="195"/>
                    </a:lnTo>
                    <a:lnTo>
                      <a:pt x="2118" y="239"/>
                    </a:lnTo>
                    <a:lnTo>
                      <a:pt x="2118" y="239"/>
                    </a:lnTo>
                    <a:lnTo>
                      <a:pt x="2113" y="274"/>
                    </a:lnTo>
                    <a:lnTo>
                      <a:pt x="2112" y="307"/>
                    </a:lnTo>
                    <a:lnTo>
                      <a:pt x="2110" y="364"/>
                    </a:lnTo>
                    <a:lnTo>
                      <a:pt x="2112" y="411"/>
                    </a:lnTo>
                    <a:lnTo>
                      <a:pt x="2115" y="447"/>
                    </a:lnTo>
                    <a:lnTo>
                      <a:pt x="2115" y="447"/>
                    </a:lnTo>
                    <a:lnTo>
                      <a:pt x="2061" y="465"/>
                    </a:lnTo>
                    <a:lnTo>
                      <a:pt x="2008" y="486"/>
                    </a:lnTo>
                    <a:lnTo>
                      <a:pt x="2008" y="486"/>
                    </a:lnTo>
                    <a:lnTo>
                      <a:pt x="1986" y="457"/>
                    </a:lnTo>
                    <a:lnTo>
                      <a:pt x="1958" y="419"/>
                    </a:lnTo>
                    <a:lnTo>
                      <a:pt x="1920" y="376"/>
                    </a:lnTo>
                    <a:lnTo>
                      <a:pt x="1897" y="353"/>
                    </a:lnTo>
                    <a:lnTo>
                      <a:pt x="1871" y="328"/>
                    </a:lnTo>
                    <a:lnTo>
                      <a:pt x="1871" y="328"/>
                    </a:lnTo>
                    <a:lnTo>
                      <a:pt x="1840" y="298"/>
                    </a:lnTo>
                    <a:lnTo>
                      <a:pt x="1813" y="277"/>
                    </a:lnTo>
                    <a:lnTo>
                      <a:pt x="1793" y="262"/>
                    </a:lnTo>
                    <a:lnTo>
                      <a:pt x="1784" y="259"/>
                    </a:lnTo>
                    <a:lnTo>
                      <a:pt x="1775" y="256"/>
                    </a:lnTo>
                    <a:lnTo>
                      <a:pt x="1769" y="254"/>
                    </a:lnTo>
                    <a:lnTo>
                      <a:pt x="1762" y="254"/>
                    </a:lnTo>
                    <a:lnTo>
                      <a:pt x="1754" y="254"/>
                    </a:lnTo>
                    <a:lnTo>
                      <a:pt x="1747" y="256"/>
                    </a:lnTo>
                    <a:lnTo>
                      <a:pt x="1731" y="262"/>
                    </a:lnTo>
                    <a:lnTo>
                      <a:pt x="1713" y="270"/>
                    </a:lnTo>
                    <a:lnTo>
                      <a:pt x="1713" y="270"/>
                    </a:lnTo>
                    <a:lnTo>
                      <a:pt x="1695" y="279"/>
                    </a:lnTo>
                    <a:lnTo>
                      <a:pt x="1680" y="287"/>
                    </a:lnTo>
                    <a:lnTo>
                      <a:pt x="1675" y="292"/>
                    </a:lnTo>
                    <a:lnTo>
                      <a:pt x="1670" y="297"/>
                    </a:lnTo>
                    <a:lnTo>
                      <a:pt x="1665" y="302"/>
                    </a:lnTo>
                    <a:lnTo>
                      <a:pt x="1662" y="308"/>
                    </a:lnTo>
                    <a:lnTo>
                      <a:pt x="1658" y="317"/>
                    </a:lnTo>
                    <a:lnTo>
                      <a:pt x="1657" y="326"/>
                    </a:lnTo>
                    <a:lnTo>
                      <a:pt x="1653" y="351"/>
                    </a:lnTo>
                    <a:lnTo>
                      <a:pt x="1653" y="384"/>
                    </a:lnTo>
                    <a:lnTo>
                      <a:pt x="1655" y="429"/>
                    </a:lnTo>
                    <a:lnTo>
                      <a:pt x="1655" y="429"/>
                    </a:lnTo>
                    <a:lnTo>
                      <a:pt x="1658" y="465"/>
                    </a:lnTo>
                    <a:lnTo>
                      <a:pt x="1662" y="498"/>
                    </a:lnTo>
                    <a:lnTo>
                      <a:pt x="1670" y="554"/>
                    </a:lnTo>
                    <a:lnTo>
                      <a:pt x="1680" y="600"/>
                    </a:lnTo>
                    <a:lnTo>
                      <a:pt x="1690" y="635"/>
                    </a:lnTo>
                    <a:lnTo>
                      <a:pt x="1690" y="635"/>
                    </a:lnTo>
                    <a:lnTo>
                      <a:pt x="1639" y="663"/>
                    </a:lnTo>
                    <a:lnTo>
                      <a:pt x="1591" y="692"/>
                    </a:lnTo>
                    <a:lnTo>
                      <a:pt x="1591" y="692"/>
                    </a:lnTo>
                    <a:lnTo>
                      <a:pt x="1564" y="666"/>
                    </a:lnTo>
                    <a:lnTo>
                      <a:pt x="1530" y="635"/>
                    </a:lnTo>
                    <a:lnTo>
                      <a:pt x="1485" y="598"/>
                    </a:lnTo>
                    <a:lnTo>
                      <a:pt x="1459" y="580"/>
                    </a:lnTo>
                    <a:lnTo>
                      <a:pt x="1429" y="559"/>
                    </a:lnTo>
                    <a:lnTo>
                      <a:pt x="1429" y="559"/>
                    </a:lnTo>
                    <a:lnTo>
                      <a:pt x="1391" y="536"/>
                    </a:lnTo>
                    <a:lnTo>
                      <a:pt x="1363" y="519"/>
                    </a:lnTo>
                    <a:lnTo>
                      <a:pt x="1340" y="509"/>
                    </a:lnTo>
                    <a:lnTo>
                      <a:pt x="1330" y="506"/>
                    </a:lnTo>
                    <a:lnTo>
                      <a:pt x="1322" y="505"/>
                    </a:lnTo>
                    <a:lnTo>
                      <a:pt x="1314" y="505"/>
                    </a:lnTo>
                    <a:lnTo>
                      <a:pt x="1307" y="506"/>
                    </a:lnTo>
                    <a:lnTo>
                      <a:pt x="1301" y="508"/>
                    </a:lnTo>
                    <a:lnTo>
                      <a:pt x="1294" y="511"/>
                    </a:lnTo>
                    <a:lnTo>
                      <a:pt x="1279" y="519"/>
                    </a:lnTo>
                    <a:lnTo>
                      <a:pt x="1263" y="531"/>
                    </a:lnTo>
                    <a:lnTo>
                      <a:pt x="1263" y="531"/>
                    </a:lnTo>
                    <a:lnTo>
                      <a:pt x="1246" y="542"/>
                    </a:lnTo>
                    <a:lnTo>
                      <a:pt x="1233" y="552"/>
                    </a:lnTo>
                    <a:lnTo>
                      <a:pt x="1228" y="557"/>
                    </a:lnTo>
                    <a:lnTo>
                      <a:pt x="1223" y="564"/>
                    </a:lnTo>
                    <a:lnTo>
                      <a:pt x="1220" y="570"/>
                    </a:lnTo>
                    <a:lnTo>
                      <a:pt x="1218" y="577"/>
                    </a:lnTo>
                    <a:lnTo>
                      <a:pt x="1216" y="587"/>
                    </a:lnTo>
                    <a:lnTo>
                      <a:pt x="1216" y="595"/>
                    </a:lnTo>
                    <a:lnTo>
                      <a:pt x="1218" y="620"/>
                    </a:lnTo>
                    <a:lnTo>
                      <a:pt x="1223" y="653"/>
                    </a:lnTo>
                    <a:lnTo>
                      <a:pt x="1233" y="697"/>
                    </a:lnTo>
                    <a:lnTo>
                      <a:pt x="1233" y="697"/>
                    </a:lnTo>
                    <a:lnTo>
                      <a:pt x="1241" y="732"/>
                    </a:lnTo>
                    <a:lnTo>
                      <a:pt x="1251" y="763"/>
                    </a:lnTo>
                    <a:lnTo>
                      <a:pt x="1269" y="818"/>
                    </a:lnTo>
                    <a:lnTo>
                      <a:pt x="1287" y="861"/>
                    </a:lnTo>
                    <a:lnTo>
                      <a:pt x="1302" y="894"/>
                    </a:lnTo>
                    <a:lnTo>
                      <a:pt x="1302" y="894"/>
                    </a:lnTo>
                    <a:lnTo>
                      <a:pt x="1258" y="930"/>
                    </a:lnTo>
                    <a:lnTo>
                      <a:pt x="1213" y="966"/>
                    </a:lnTo>
                    <a:lnTo>
                      <a:pt x="1213" y="966"/>
                    </a:lnTo>
                    <a:lnTo>
                      <a:pt x="1185" y="946"/>
                    </a:lnTo>
                    <a:lnTo>
                      <a:pt x="1146" y="922"/>
                    </a:lnTo>
                    <a:lnTo>
                      <a:pt x="1094" y="894"/>
                    </a:lnTo>
                    <a:lnTo>
                      <a:pt x="1065" y="879"/>
                    </a:lnTo>
                    <a:lnTo>
                      <a:pt x="1033" y="866"/>
                    </a:lnTo>
                    <a:lnTo>
                      <a:pt x="1033" y="866"/>
                    </a:lnTo>
                    <a:lnTo>
                      <a:pt x="992" y="847"/>
                    </a:lnTo>
                    <a:lnTo>
                      <a:pt x="961" y="838"/>
                    </a:lnTo>
                    <a:lnTo>
                      <a:pt x="936" y="831"/>
                    </a:lnTo>
                    <a:lnTo>
                      <a:pt x="926" y="829"/>
                    </a:lnTo>
                    <a:lnTo>
                      <a:pt x="918" y="829"/>
                    </a:lnTo>
                    <a:lnTo>
                      <a:pt x="910" y="831"/>
                    </a:lnTo>
                    <a:lnTo>
                      <a:pt x="903" y="833"/>
                    </a:lnTo>
                    <a:lnTo>
                      <a:pt x="897" y="836"/>
                    </a:lnTo>
                    <a:lnTo>
                      <a:pt x="892" y="839"/>
                    </a:lnTo>
                    <a:lnTo>
                      <a:pt x="878" y="851"/>
                    </a:lnTo>
                    <a:lnTo>
                      <a:pt x="864" y="866"/>
                    </a:lnTo>
                    <a:lnTo>
                      <a:pt x="864" y="866"/>
                    </a:lnTo>
                    <a:lnTo>
                      <a:pt x="850" y="879"/>
                    </a:lnTo>
                    <a:lnTo>
                      <a:pt x="839" y="892"/>
                    </a:lnTo>
                    <a:lnTo>
                      <a:pt x="834" y="899"/>
                    </a:lnTo>
                    <a:lnTo>
                      <a:pt x="832" y="905"/>
                    </a:lnTo>
                    <a:lnTo>
                      <a:pt x="829" y="912"/>
                    </a:lnTo>
                    <a:lnTo>
                      <a:pt x="829" y="918"/>
                    </a:lnTo>
                    <a:lnTo>
                      <a:pt x="829" y="928"/>
                    </a:lnTo>
                    <a:lnTo>
                      <a:pt x="829" y="938"/>
                    </a:lnTo>
                    <a:lnTo>
                      <a:pt x="836" y="961"/>
                    </a:lnTo>
                    <a:lnTo>
                      <a:pt x="847" y="993"/>
                    </a:lnTo>
                    <a:lnTo>
                      <a:pt x="864" y="1034"/>
                    </a:lnTo>
                    <a:lnTo>
                      <a:pt x="864" y="1034"/>
                    </a:lnTo>
                    <a:lnTo>
                      <a:pt x="878" y="1067"/>
                    </a:lnTo>
                    <a:lnTo>
                      <a:pt x="893" y="1095"/>
                    </a:lnTo>
                    <a:lnTo>
                      <a:pt x="920" y="1146"/>
                    </a:lnTo>
                    <a:lnTo>
                      <a:pt x="944" y="1185"/>
                    </a:lnTo>
                    <a:lnTo>
                      <a:pt x="966" y="1215"/>
                    </a:lnTo>
                    <a:lnTo>
                      <a:pt x="966" y="1215"/>
                    </a:lnTo>
                    <a:lnTo>
                      <a:pt x="928" y="1258"/>
                    </a:lnTo>
                    <a:lnTo>
                      <a:pt x="892" y="1303"/>
                    </a:lnTo>
                    <a:lnTo>
                      <a:pt x="892" y="1303"/>
                    </a:lnTo>
                    <a:lnTo>
                      <a:pt x="859" y="1288"/>
                    </a:lnTo>
                    <a:lnTo>
                      <a:pt x="816" y="1270"/>
                    </a:lnTo>
                    <a:lnTo>
                      <a:pt x="761" y="1251"/>
                    </a:lnTo>
                    <a:lnTo>
                      <a:pt x="730" y="1243"/>
                    </a:lnTo>
                    <a:lnTo>
                      <a:pt x="695" y="1235"/>
                    </a:lnTo>
                    <a:lnTo>
                      <a:pt x="695" y="1235"/>
                    </a:lnTo>
                    <a:lnTo>
                      <a:pt x="653" y="1225"/>
                    </a:lnTo>
                    <a:lnTo>
                      <a:pt x="620" y="1218"/>
                    </a:lnTo>
                    <a:lnTo>
                      <a:pt x="595" y="1217"/>
                    </a:lnTo>
                    <a:lnTo>
                      <a:pt x="585" y="1218"/>
                    </a:lnTo>
                    <a:lnTo>
                      <a:pt x="577" y="1218"/>
                    </a:lnTo>
                    <a:lnTo>
                      <a:pt x="570" y="1222"/>
                    </a:lnTo>
                    <a:lnTo>
                      <a:pt x="564" y="1225"/>
                    </a:lnTo>
                    <a:lnTo>
                      <a:pt x="557" y="1228"/>
                    </a:lnTo>
                    <a:lnTo>
                      <a:pt x="552" y="1233"/>
                    </a:lnTo>
                    <a:lnTo>
                      <a:pt x="540" y="1246"/>
                    </a:lnTo>
                    <a:lnTo>
                      <a:pt x="529" y="1263"/>
                    </a:lnTo>
                    <a:lnTo>
                      <a:pt x="529" y="1263"/>
                    </a:lnTo>
                    <a:lnTo>
                      <a:pt x="517" y="1279"/>
                    </a:lnTo>
                    <a:lnTo>
                      <a:pt x="509" y="1294"/>
                    </a:lnTo>
                    <a:lnTo>
                      <a:pt x="506" y="1301"/>
                    </a:lnTo>
                    <a:lnTo>
                      <a:pt x="504" y="1307"/>
                    </a:lnTo>
                    <a:lnTo>
                      <a:pt x="504" y="1316"/>
                    </a:lnTo>
                    <a:lnTo>
                      <a:pt x="504" y="1322"/>
                    </a:lnTo>
                    <a:lnTo>
                      <a:pt x="506" y="1332"/>
                    </a:lnTo>
                    <a:lnTo>
                      <a:pt x="509" y="1340"/>
                    </a:lnTo>
                    <a:lnTo>
                      <a:pt x="519" y="1364"/>
                    </a:lnTo>
                    <a:lnTo>
                      <a:pt x="535" y="1393"/>
                    </a:lnTo>
                    <a:lnTo>
                      <a:pt x="559" y="1429"/>
                    </a:lnTo>
                    <a:lnTo>
                      <a:pt x="559" y="1429"/>
                    </a:lnTo>
                    <a:lnTo>
                      <a:pt x="578" y="1459"/>
                    </a:lnTo>
                    <a:lnTo>
                      <a:pt x="598" y="1486"/>
                    </a:lnTo>
                    <a:lnTo>
                      <a:pt x="633" y="1530"/>
                    </a:lnTo>
                    <a:lnTo>
                      <a:pt x="664" y="1565"/>
                    </a:lnTo>
                    <a:lnTo>
                      <a:pt x="690" y="1589"/>
                    </a:lnTo>
                    <a:lnTo>
                      <a:pt x="690" y="1589"/>
                    </a:lnTo>
                    <a:lnTo>
                      <a:pt x="661" y="1639"/>
                    </a:lnTo>
                    <a:lnTo>
                      <a:pt x="633" y="1690"/>
                    </a:lnTo>
                    <a:lnTo>
                      <a:pt x="633" y="1690"/>
                    </a:lnTo>
                    <a:lnTo>
                      <a:pt x="598" y="1680"/>
                    </a:lnTo>
                    <a:lnTo>
                      <a:pt x="552" y="1670"/>
                    </a:lnTo>
                    <a:lnTo>
                      <a:pt x="496" y="1662"/>
                    </a:lnTo>
                    <a:lnTo>
                      <a:pt x="463" y="1659"/>
                    </a:lnTo>
                    <a:lnTo>
                      <a:pt x="428" y="1657"/>
                    </a:lnTo>
                    <a:lnTo>
                      <a:pt x="428" y="1657"/>
                    </a:lnTo>
                    <a:lnTo>
                      <a:pt x="384" y="1654"/>
                    </a:lnTo>
                    <a:lnTo>
                      <a:pt x="351" y="1655"/>
                    </a:lnTo>
                    <a:lnTo>
                      <a:pt x="326" y="1657"/>
                    </a:lnTo>
                    <a:lnTo>
                      <a:pt x="316" y="1659"/>
                    </a:lnTo>
                    <a:lnTo>
                      <a:pt x="308" y="1662"/>
                    </a:lnTo>
                    <a:lnTo>
                      <a:pt x="301" y="1665"/>
                    </a:lnTo>
                    <a:lnTo>
                      <a:pt x="295" y="1670"/>
                    </a:lnTo>
                    <a:lnTo>
                      <a:pt x="290" y="1675"/>
                    </a:lnTo>
                    <a:lnTo>
                      <a:pt x="287" y="1682"/>
                    </a:lnTo>
                    <a:lnTo>
                      <a:pt x="278" y="1695"/>
                    </a:lnTo>
                    <a:lnTo>
                      <a:pt x="270" y="1715"/>
                    </a:lnTo>
                    <a:lnTo>
                      <a:pt x="270" y="1715"/>
                    </a:lnTo>
                    <a:lnTo>
                      <a:pt x="260" y="1733"/>
                    </a:lnTo>
                    <a:lnTo>
                      <a:pt x="255" y="1748"/>
                    </a:lnTo>
                    <a:lnTo>
                      <a:pt x="254" y="1756"/>
                    </a:lnTo>
                    <a:lnTo>
                      <a:pt x="252" y="1763"/>
                    </a:lnTo>
                    <a:lnTo>
                      <a:pt x="254" y="1769"/>
                    </a:lnTo>
                    <a:lnTo>
                      <a:pt x="255" y="1777"/>
                    </a:lnTo>
                    <a:lnTo>
                      <a:pt x="257" y="1786"/>
                    </a:lnTo>
                    <a:lnTo>
                      <a:pt x="262" y="1794"/>
                    </a:lnTo>
                    <a:lnTo>
                      <a:pt x="277" y="1815"/>
                    </a:lnTo>
                    <a:lnTo>
                      <a:pt x="298" y="1840"/>
                    </a:lnTo>
                    <a:lnTo>
                      <a:pt x="328" y="1873"/>
                    </a:lnTo>
                    <a:lnTo>
                      <a:pt x="328" y="1873"/>
                    </a:lnTo>
                    <a:lnTo>
                      <a:pt x="351" y="1898"/>
                    </a:lnTo>
                    <a:lnTo>
                      <a:pt x="376" y="1921"/>
                    </a:lnTo>
                    <a:lnTo>
                      <a:pt x="418" y="1959"/>
                    </a:lnTo>
                    <a:lnTo>
                      <a:pt x="455" y="1987"/>
                    </a:lnTo>
                    <a:lnTo>
                      <a:pt x="484" y="2008"/>
                    </a:lnTo>
                    <a:lnTo>
                      <a:pt x="484" y="2008"/>
                    </a:lnTo>
                    <a:lnTo>
                      <a:pt x="465" y="2061"/>
                    </a:lnTo>
                    <a:lnTo>
                      <a:pt x="445" y="2115"/>
                    </a:lnTo>
                    <a:lnTo>
                      <a:pt x="445" y="2115"/>
                    </a:lnTo>
                    <a:lnTo>
                      <a:pt x="410" y="2112"/>
                    </a:lnTo>
                    <a:lnTo>
                      <a:pt x="362" y="2110"/>
                    </a:lnTo>
                    <a:lnTo>
                      <a:pt x="306" y="2112"/>
                    </a:lnTo>
                    <a:lnTo>
                      <a:pt x="273" y="2115"/>
                    </a:lnTo>
                    <a:lnTo>
                      <a:pt x="237" y="2119"/>
                    </a:lnTo>
                    <a:lnTo>
                      <a:pt x="237" y="2119"/>
                    </a:lnTo>
                    <a:lnTo>
                      <a:pt x="194" y="2124"/>
                    </a:lnTo>
                    <a:lnTo>
                      <a:pt x="161" y="2130"/>
                    </a:lnTo>
                    <a:lnTo>
                      <a:pt x="136" y="2137"/>
                    </a:lnTo>
                    <a:lnTo>
                      <a:pt x="128" y="2140"/>
                    </a:lnTo>
                    <a:lnTo>
                      <a:pt x="120" y="2145"/>
                    </a:lnTo>
                    <a:lnTo>
                      <a:pt x="115" y="2150"/>
                    </a:lnTo>
                    <a:lnTo>
                      <a:pt x="110" y="2155"/>
                    </a:lnTo>
                    <a:lnTo>
                      <a:pt x="105" y="2162"/>
                    </a:lnTo>
                    <a:lnTo>
                      <a:pt x="102" y="2168"/>
                    </a:lnTo>
                    <a:lnTo>
                      <a:pt x="97" y="2183"/>
                    </a:lnTo>
                    <a:lnTo>
                      <a:pt x="92" y="2203"/>
                    </a:lnTo>
                    <a:lnTo>
                      <a:pt x="92" y="2203"/>
                    </a:lnTo>
                    <a:lnTo>
                      <a:pt x="85" y="2223"/>
                    </a:lnTo>
                    <a:lnTo>
                      <a:pt x="84" y="2239"/>
                    </a:lnTo>
                    <a:lnTo>
                      <a:pt x="82" y="2246"/>
                    </a:lnTo>
                    <a:lnTo>
                      <a:pt x="84" y="2254"/>
                    </a:lnTo>
                    <a:lnTo>
                      <a:pt x="85" y="2260"/>
                    </a:lnTo>
                    <a:lnTo>
                      <a:pt x="87" y="2267"/>
                    </a:lnTo>
                    <a:lnTo>
                      <a:pt x="92" y="2275"/>
                    </a:lnTo>
                    <a:lnTo>
                      <a:pt x="99" y="2284"/>
                    </a:lnTo>
                    <a:lnTo>
                      <a:pt x="115" y="2300"/>
                    </a:lnTo>
                    <a:lnTo>
                      <a:pt x="141" y="2323"/>
                    </a:lnTo>
                    <a:lnTo>
                      <a:pt x="176" y="2349"/>
                    </a:lnTo>
                    <a:lnTo>
                      <a:pt x="176" y="2349"/>
                    </a:lnTo>
                    <a:lnTo>
                      <a:pt x="204" y="2369"/>
                    </a:lnTo>
                    <a:lnTo>
                      <a:pt x="232" y="2389"/>
                    </a:lnTo>
                    <a:lnTo>
                      <a:pt x="280" y="2419"/>
                    </a:lnTo>
                    <a:lnTo>
                      <a:pt x="321" y="2440"/>
                    </a:lnTo>
                    <a:lnTo>
                      <a:pt x="354" y="2455"/>
                    </a:lnTo>
                    <a:lnTo>
                      <a:pt x="354" y="2455"/>
                    </a:lnTo>
                    <a:lnTo>
                      <a:pt x="343" y="2511"/>
                    </a:lnTo>
                    <a:lnTo>
                      <a:pt x="333" y="2569"/>
                    </a:lnTo>
                    <a:lnTo>
                      <a:pt x="333" y="2569"/>
                    </a:lnTo>
                    <a:lnTo>
                      <a:pt x="298" y="2572"/>
                    </a:lnTo>
                    <a:lnTo>
                      <a:pt x="252" y="2579"/>
                    </a:lnTo>
                    <a:lnTo>
                      <a:pt x="196" y="2589"/>
                    </a:lnTo>
                    <a:lnTo>
                      <a:pt x="165" y="2597"/>
                    </a:lnTo>
                    <a:lnTo>
                      <a:pt x="130" y="2607"/>
                    </a:lnTo>
                    <a:lnTo>
                      <a:pt x="130" y="2607"/>
                    </a:lnTo>
                    <a:lnTo>
                      <a:pt x="89" y="2620"/>
                    </a:lnTo>
                    <a:lnTo>
                      <a:pt x="57" y="2631"/>
                    </a:lnTo>
                    <a:lnTo>
                      <a:pt x="34" y="2643"/>
                    </a:lnTo>
                    <a:lnTo>
                      <a:pt x="26" y="2648"/>
                    </a:lnTo>
                    <a:lnTo>
                      <a:pt x="19" y="2653"/>
                    </a:lnTo>
                    <a:lnTo>
                      <a:pt x="14" y="2659"/>
                    </a:lnTo>
                    <a:lnTo>
                      <a:pt x="11" y="2664"/>
                    </a:lnTo>
                    <a:lnTo>
                      <a:pt x="8" y="2671"/>
                    </a:lnTo>
                    <a:lnTo>
                      <a:pt x="5" y="2679"/>
                    </a:lnTo>
                    <a:lnTo>
                      <a:pt x="3" y="2696"/>
                    </a:lnTo>
                    <a:lnTo>
                      <a:pt x="1" y="2715"/>
                    </a:lnTo>
                    <a:lnTo>
                      <a:pt x="1" y="2715"/>
                    </a:lnTo>
                    <a:lnTo>
                      <a:pt x="0" y="2735"/>
                    </a:lnTo>
                    <a:lnTo>
                      <a:pt x="0" y="2752"/>
                    </a:lnTo>
                    <a:lnTo>
                      <a:pt x="0" y="2760"/>
                    </a:lnTo>
                    <a:lnTo>
                      <a:pt x="1" y="2767"/>
                    </a:lnTo>
                    <a:lnTo>
                      <a:pt x="5" y="2773"/>
                    </a:lnTo>
                    <a:lnTo>
                      <a:pt x="8" y="2780"/>
                    </a:lnTo>
                    <a:lnTo>
                      <a:pt x="14" y="2786"/>
                    </a:lnTo>
                    <a:lnTo>
                      <a:pt x="21" y="2793"/>
                    </a:lnTo>
                    <a:lnTo>
                      <a:pt x="41" y="2808"/>
                    </a:lnTo>
                    <a:lnTo>
                      <a:pt x="71" y="2824"/>
                    </a:lnTo>
                    <a:lnTo>
                      <a:pt x="110" y="2844"/>
                    </a:lnTo>
                    <a:lnTo>
                      <a:pt x="110" y="2844"/>
                    </a:lnTo>
                    <a:lnTo>
                      <a:pt x="141" y="2861"/>
                    </a:lnTo>
                    <a:lnTo>
                      <a:pt x="171" y="2874"/>
                    </a:lnTo>
                    <a:lnTo>
                      <a:pt x="224" y="2894"/>
                    </a:lnTo>
                    <a:lnTo>
                      <a:pt x="268" y="2908"/>
                    </a:lnTo>
                    <a:lnTo>
                      <a:pt x="303" y="2918"/>
                    </a:lnTo>
                    <a:lnTo>
                      <a:pt x="303" y="2918"/>
                    </a:lnTo>
                    <a:lnTo>
                      <a:pt x="301" y="2976"/>
                    </a:lnTo>
                    <a:lnTo>
                      <a:pt x="303" y="3034"/>
                    </a:lnTo>
                    <a:lnTo>
                      <a:pt x="303" y="3034"/>
                    </a:lnTo>
                    <a:lnTo>
                      <a:pt x="268" y="3042"/>
                    </a:lnTo>
                    <a:lnTo>
                      <a:pt x="224" y="3057"/>
                    </a:lnTo>
                    <a:lnTo>
                      <a:pt x="171" y="3078"/>
                    </a:lnTo>
                    <a:lnTo>
                      <a:pt x="141" y="3091"/>
                    </a:lnTo>
                    <a:lnTo>
                      <a:pt x="110" y="3106"/>
                    </a:lnTo>
                    <a:lnTo>
                      <a:pt x="110" y="3106"/>
                    </a:lnTo>
                    <a:lnTo>
                      <a:pt x="71" y="3126"/>
                    </a:lnTo>
                    <a:lnTo>
                      <a:pt x="41" y="3144"/>
                    </a:lnTo>
                    <a:lnTo>
                      <a:pt x="21" y="3157"/>
                    </a:lnTo>
                    <a:lnTo>
                      <a:pt x="14" y="3164"/>
                    </a:lnTo>
                    <a:lnTo>
                      <a:pt x="8" y="3171"/>
                    </a:lnTo>
                    <a:lnTo>
                      <a:pt x="5" y="3177"/>
                    </a:lnTo>
                    <a:lnTo>
                      <a:pt x="1" y="3184"/>
                    </a:lnTo>
                    <a:lnTo>
                      <a:pt x="0" y="3192"/>
                    </a:lnTo>
                    <a:lnTo>
                      <a:pt x="0" y="3199"/>
                    </a:lnTo>
                    <a:lnTo>
                      <a:pt x="0" y="3215"/>
                    </a:lnTo>
                    <a:lnTo>
                      <a:pt x="1" y="3237"/>
                    </a:lnTo>
                    <a:lnTo>
                      <a:pt x="1" y="3237"/>
                    </a:lnTo>
                    <a:lnTo>
                      <a:pt x="3" y="3256"/>
                    </a:lnTo>
                    <a:lnTo>
                      <a:pt x="5" y="3273"/>
                    </a:lnTo>
                    <a:lnTo>
                      <a:pt x="8" y="3279"/>
                    </a:lnTo>
                    <a:lnTo>
                      <a:pt x="11" y="3286"/>
                    </a:lnTo>
                    <a:lnTo>
                      <a:pt x="14" y="3293"/>
                    </a:lnTo>
                    <a:lnTo>
                      <a:pt x="19" y="3298"/>
                    </a:lnTo>
                    <a:lnTo>
                      <a:pt x="26" y="3302"/>
                    </a:lnTo>
                    <a:lnTo>
                      <a:pt x="34" y="3309"/>
                    </a:lnTo>
                    <a:lnTo>
                      <a:pt x="57" y="3319"/>
                    </a:lnTo>
                    <a:lnTo>
                      <a:pt x="89" y="3330"/>
                    </a:lnTo>
                    <a:lnTo>
                      <a:pt x="130" y="3344"/>
                    </a:lnTo>
                    <a:lnTo>
                      <a:pt x="130" y="3344"/>
                    </a:lnTo>
                    <a:lnTo>
                      <a:pt x="165" y="3354"/>
                    </a:lnTo>
                    <a:lnTo>
                      <a:pt x="196" y="3362"/>
                    </a:lnTo>
                    <a:lnTo>
                      <a:pt x="250" y="3373"/>
                    </a:lnTo>
                    <a:lnTo>
                      <a:pt x="296" y="3380"/>
                    </a:lnTo>
                    <a:lnTo>
                      <a:pt x="333" y="3383"/>
                    </a:lnTo>
                    <a:lnTo>
                      <a:pt x="333" y="3383"/>
                    </a:lnTo>
                    <a:lnTo>
                      <a:pt x="343" y="3439"/>
                    </a:lnTo>
                    <a:lnTo>
                      <a:pt x="352" y="3497"/>
                    </a:lnTo>
                    <a:lnTo>
                      <a:pt x="352" y="3497"/>
                    </a:lnTo>
                    <a:lnTo>
                      <a:pt x="320" y="3512"/>
                    </a:lnTo>
                    <a:lnTo>
                      <a:pt x="280" y="3533"/>
                    </a:lnTo>
                    <a:lnTo>
                      <a:pt x="230" y="3563"/>
                    </a:lnTo>
                    <a:lnTo>
                      <a:pt x="204" y="3581"/>
                    </a:lnTo>
                    <a:lnTo>
                      <a:pt x="176" y="3603"/>
                    </a:lnTo>
                    <a:lnTo>
                      <a:pt x="176" y="3603"/>
                    </a:lnTo>
                    <a:lnTo>
                      <a:pt x="141" y="3629"/>
                    </a:lnTo>
                    <a:lnTo>
                      <a:pt x="115" y="3650"/>
                    </a:lnTo>
                    <a:lnTo>
                      <a:pt x="99" y="3668"/>
                    </a:lnTo>
                    <a:lnTo>
                      <a:pt x="92" y="3677"/>
                    </a:lnTo>
                    <a:lnTo>
                      <a:pt x="87" y="3683"/>
                    </a:lnTo>
                    <a:lnTo>
                      <a:pt x="85" y="3690"/>
                    </a:lnTo>
                    <a:lnTo>
                      <a:pt x="84" y="3698"/>
                    </a:lnTo>
                    <a:lnTo>
                      <a:pt x="82" y="3705"/>
                    </a:lnTo>
                    <a:lnTo>
                      <a:pt x="84" y="3711"/>
                    </a:lnTo>
                    <a:lnTo>
                      <a:pt x="85" y="3728"/>
                    </a:lnTo>
                    <a:lnTo>
                      <a:pt x="92" y="3748"/>
                    </a:lnTo>
                    <a:lnTo>
                      <a:pt x="92" y="3748"/>
                    </a:lnTo>
                    <a:lnTo>
                      <a:pt x="97" y="3767"/>
                    </a:lnTo>
                    <a:lnTo>
                      <a:pt x="102" y="3784"/>
                    </a:lnTo>
                    <a:lnTo>
                      <a:pt x="105" y="3790"/>
                    </a:lnTo>
                    <a:lnTo>
                      <a:pt x="110" y="3795"/>
                    </a:lnTo>
                    <a:lnTo>
                      <a:pt x="115" y="3802"/>
                    </a:lnTo>
                    <a:lnTo>
                      <a:pt x="120" y="3805"/>
                    </a:lnTo>
                    <a:lnTo>
                      <a:pt x="128" y="3810"/>
                    </a:lnTo>
                    <a:lnTo>
                      <a:pt x="136" y="3814"/>
                    </a:lnTo>
                    <a:lnTo>
                      <a:pt x="161" y="3820"/>
                    </a:lnTo>
                    <a:lnTo>
                      <a:pt x="194" y="3827"/>
                    </a:lnTo>
                    <a:lnTo>
                      <a:pt x="237" y="3832"/>
                    </a:lnTo>
                    <a:lnTo>
                      <a:pt x="237" y="3832"/>
                    </a:lnTo>
                    <a:lnTo>
                      <a:pt x="272" y="3837"/>
                    </a:lnTo>
                    <a:lnTo>
                      <a:pt x="305" y="3838"/>
                    </a:lnTo>
                    <a:lnTo>
                      <a:pt x="361" y="3840"/>
                    </a:lnTo>
                    <a:lnTo>
                      <a:pt x="407" y="3838"/>
                    </a:lnTo>
                    <a:lnTo>
                      <a:pt x="443" y="3835"/>
                    </a:lnTo>
                    <a:lnTo>
                      <a:pt x="443" y="3835"/>
                    </a:lnTo>
                    <a:lnTo>
                      <a:pt x="463" y="3889"/>
                    </a:lnTo>
                    <a:lnTo>
                      <a:pt x="483" y="3944"/>
                    </a:lnTo>
                    <a:lnTo>
                      <a:pt x="483" y="3944"/>
                    </a:lnTo>
                    <a:lnTo>
                      <a:pt x="453" y="3965"/>
                    </a:lnTo>
                    <a:lnTo>
                      <a:pt x="417" y="3993"/>
                    </a:lnTo>
                    <a:lnTo>
                      <a:pt x="374" y="4031"/>
                    </a:lnTo>
                    <a:lnTo>
                      <a:pt x="351" y="4053"/>
                    </a:lnTo>
                    <a:lnTo>
                      <a:pt x="328" y="4079"/>
                    </a:lnTo>
                    <a:lnTo>
                      <a:pt x="328" y="4079"/>
                    </a:lnTo>
                    <a:lnTo>
                      <a:pt x="298" y="4110"/>
                    </a:lnTo>
                    <a:lnTo>
                      <a:pt x="277" y="4137"/>
                    </a:lnTo>
                    <a:lnTo>
                      <a:pt x="262" y="4157"/>
                    </a:lnTo>
                    <a:lnTo>
                      <a:pt x="257" y="4166"/>
                    </a:lnTo>
                    <a:lnTo>
                      <a:pt x="255" y="4175"/>
                    </a:lnTo>
                    <a:lnTo>
                      <a:pt x="254" y="4181"/>
                    </a:lnTo>
                    <a:lnTo>
                      <a:pt x="252" y="4189"/>
                    </a:lnTo>
                    <a:lnTo>
                      <a:pt x="254" y="4196"/>
                    </a:lnTo>
                    <a:lnTo>
                      <a:pt x="255" y="4203"/>
                    </a:lnTo>
                    <a:lnTo>
                      <a:pt x="260" y="4219"/>
                    </a:lnTo>
                    <a:lnTo>
                      <a:pt x="270" y="4237"/>
                    </a:lnTo>
                    <a:lnTo>
                      <a:pt x="270" y="4237"/>
                    </a:lnTo>
                    <a:lnTo>
                      <a:pt x="278" y="4255"/>
                    </a:lnTo>
                    <a:lnTo>
                      <a:pt x="287" y="4270"/>
                    </a:lnTo>
                    <a:lnTo>
                      <a:pt x="290" y="4275"/>
                    </a:lnTo>
                    <a:lnTo>
                      <a:pt x="295" y="4282"/>
                    </a:lnTo>
                    <a:lnTo>
                      <a:pt x="301" y="4285"/>
                    </a:lnTo>
                    <a:lnTo>
                      <a:pt x="308" y="4288"/>
                    </a:lnTo>
                    <a:lnTo>
                      <a:pt x="316" y="4292"/>
                    </a:lnTo>
                    <a:lnTo>
                      <a:pt x="326" y="4293"/>
                    </a:lnTo>
                    <a:lnTo>
                      <a:pt x="351" y="4297"/>
                    </a:lnTo>
                    <a:lnTo>
                      <a:pt x="384" y="4297"/>
                    </a:lnTo>
                    <a:lnTo>
                      <a:pt x="428" y="4295"/>
                    </a:lnTo>
                    <a:lnTo>
                      <a:pt x="428" y="4295"/>
                    </a:lnTo>
                    <a:lnTo>
                      <a:pt x="463" y="4292"/>
                    </a:lnTo>
                    <a:lnTo>
                      <a:pt x="494" y="4288"/>
                    </a:lnTo>
                    <a:lnTo>
                      <a:pt x="550" y="4280"/>
                    </a:lnTo>
                    <a:lnTo>
                      <a:pt x="596" y="4272"/>
                    </a:lnTo>
                    <a:lnTo>
                      <a:pt x="631" y="4262"/>
                    </a:lnTo>
                    <a:lnTo>
                      <a:pt x="631" y="4262"/>
                    </a:lnTo>
                    <a:lnTo>
                      <a:pt x="659" y="4311"/>
                    </a:lnTo>
                    <a:lnTo>
                      <a:pt x="689" y="4363"/>
                    </a:lnTo>
                    <a:lnTo>
                      <a:pt x="689" y="4363"/>
                    </a:lnTo>
                    <a:lnTo>
                      <a:pt x="664" y="4387"/>
                    </a:lnTo>
                    <a:lnTo>
                      <a:pt x="633" y="4422"/>
                    </a:lnTo>
                    <a:lnTo>
                      <a:pt x="596" y="4466"/>
                    </a:lnTo>
                    <a:lnTo>
                      <a:pt x="578" y="4493"/>
                    </a:lnTo>
                    <a:lnTo>
                      <a:pt x="559" y="4521"/>
                    </a:lnTo>
                    <a:lnTo>
                      <a:pt x="559" y="4521"/>
                    </a:lnTo>
                    <a:lnTo>
                      <a:pt x="535" y="4559"/>
                    </a:lnTo>
                    <a:lnTo>
                      <a:pt x="519" y="4587"/>
                    </a:lnTo>
                    <a:lnTo>
                      <a:pt x="509" y="4610"/>
                    </a:lnTo>
                    <a:lnTo>
                      <a:pt x="506" y="4620"/>
                    </a:lnTo>
                    <a:lnTo>
                      <a:pt x="504" y="4628"/>
                    </a:lnTo>
                    <a:lnTo>
                      <a:pt x="504" y="4636"/>
                    </a:lnTo>
                    <a:lnTo>
                      <a:pt x="504" y="4643"/>
                    </a:lnTo>
                    <a:lnTo>
                      <a:pt x="506" y="4649"/>
                    </a:lnTo>
                    <a:lnTo>
                      <a:pt x="509" y="4656"/>
                    </a:lnTo>
                    <a:lnTo>
                      <a:pt x="517" y="4671"/>
                    </a:lnTo>
                    <a:lnTo>
                      <a:pt x="529" y="4687"/>
                    </a:lnTo>
                    <a:lnTo>
                      <a:pt x="529" y="4687"/>
                    </a:lnTo>
                    <a:lnTo>
                      <a:pt x="540" y="4704"/>
                    </a:lnTo>
                    <a:lnTo>
                      <a:pt x="552" y="4717"/>
                    </a:lnTo>
                    <a:lnTo>
                      <a:pt x="557" y="4722"/>
                    </a:lnTo>
                    <a:lnTo>
                      <a:pt x="564" y="4727"/>
                    </a:lnTo>
                    <a:lnTo>
                      <a:pt x="570" y="4730"/>
                    </a:lnTo>
                    <a:lnTo>
                      <a:pt x="577" y="4732"/>
                    </a:lnTo>
                    <a:lnTo>
                      <a:pt x="585" y="4734"/>
                    </a:lnTo>
                    <a:lnTo>
                      <a:pt x="595" y="4734"/>
                    </a:lnTo>
                    <a:lnTo>
                      <a:pt x="620" y="4732"/>
                    </a:lnTo>
                    <a:lnTo>
                      <a:pt x="653" y="4727"/>
                    </a:lnTo>
                    <a:lnTo>
                      <a:pt x="695" y="4717"/>
                    </a:lnTo>
                    <a:lnTo>
                      <a:pt x="695" y="4717"/>
                    </a:lnTo>
                    <a:lnTo>
                      <a:pt x="730" y="4709"/>
                    </a:lnTo>
                    <a:lnTo>
                      <a:pt x="760" y="4699"/>
                    </a:lnTo>
                    <a:lnTo>
                      <a:pt x="814" y="4682"/>
                    </a:lnTo>
                    <a:lnTo>
                      <a:pt x="857" y="4664"/>
                    </a:lnTo>
                    <a:lnTo>
                      <a:pt x="888" y="4649"/>
                    </a:lnTo>
                    <a:lnTo>
                      <a:pt x="888" y="4649"/>
                    </a:lnTo>
                    <a:lnTo>
                      <a:pt x="926" y="4694"/>
                    </a:lnTo>
                    <a:lnTo>
                      <a:pt x="964" y="4739"/>
                    </a:lnTo>
                    <a:lnTo>
                      <a:pt x="964" y="4739"/>
                    </a:lnTo>
                    <a:lnTo>
                      <a:pt x="943" y="4768"/>
                    </a:lnTo>
                    <a:lnTo>
                      <a:pt x="918" y="4808"/>
                    </a:lnTo>
                    <a:lnTo>
                      <a:pt x="892" y="4857"/>
                    </a:lnTo>
                    <a:lnTo>
                      <a:pt x="878" y="4885"/>
                    </a:lnTo>
                    <a:lnTo>
                      <a:pt x="864" y="4917"/>
                    </a:lnTo>
                    <a:lnTo>
                      <a:pt x="864" y="4917"/>
                    </a:lnTo>
                    <a:lnTo>
                      <a:pt x="847" y="4958"/>
                    </a:lnTo>
                    <a:lnTo>
                      <a:pt x="836" y="4989"/>
                    </a:lnTo>
                    <a:lnTo>
                      <a:pt x="829" y="5014"/>
                    </a:lnTo>
                    <a:lnTo>
                      <a:pt x="829" y="5024"/>
                    </a:lnTo>
                    <a:lnTo>
                      <a:pt x="829" y="5032"/>
                    </a:lnTo>
                    <a:lnTo>
                      <a:pt x="829" y="5040"/>
                    </a:lnTo>
                    <a:lnTo>
                      <a:pt x="832" y="5047"/>
                    </a:lnTo>
                    <a:lnTo>
                      <a:pt x="834" y="5053"/>
                    </a:lnTo>
                    <a:lnTo>
                      <a:pt x="839" y="5060"/>
                    </a:lnTo>
                    <a:lnTo>
                      <a:pt x="850" y="5072"/>
                    </a:lnTo>
                    <a:lnTo>
                      <a:pt x="864" y="5086"/>
                    </a:lnTo>
                    <a:lnTo>
                      <a:pt x="864" y="5086"/>
                    </a:lnTo>
                    <a:lnTo>
                      <a:pt x="878" y="5101"/>
                    </a:lnTo>
                    <a:lnTo>
                      <a:pt x="892" y="5111"/>
                    </a:lnTo>
                    <a:lnTo>
                      <a:pt x="897" y="5116"/>
                    </a:lnTo>
                    <a:lnTo>
                      <a:pt x="903" y="5119"/>
                    </a:lnTo>
                    <a:lnTo>
                      <a:pt x="910" y="5121"/>
                    </a:lnTo>
                    <a:lnTo>
                      <a:pt x="918" y="5121"/>
                    </a:lnTo>
                    <a:lnTo>
                      <a:pt x="926" y="5121"/>
                    </a:lnTo>
                    <a:lnTo>
                      <a:pt x="936" y="5121"/>
                    </a:lnTo>
                    <a:lnTo>
                      <a:pt x="961" y="5114"/>
                    </a:lnTo>
                    <a:lnTo>
                      <a:pt x="992" y="5103"/>
                    </a:lnTo>
                    <a:lnTo>
                      <a:pt x="1033" y="5086"/>
                    </a:lnTo>
                    <a:lnTo>
                      <a:pt x="1033" y="5086"/>
                    </a:lnTo>
                    <a:lnTo>
                      <a:pt x="1065" y="5072"/>
                    </a:lnTo>
                    <a:lnTo>
                      <a:pt x="1093" y="5058"/>
                    </a:lnTo>
                    <a:lnTo>
                      <a:pt x="1142" y="5032"/>
                    </a:lnTo>
                    <a:lnTo>
                      <a:pt x="1182" y="5007"/>
                    </a:lnTo>
                    <a:lnTo>
                      <a:pt x="1211" y="4987"/>
                    </a:lnTo>
                    <a:lnTo>
                      <a:pt x="1211" y="4987"/>
                    </a:lnTo>
                    <a:lnTo>
                      <a:pt x="1254" y="5025"/>
                    </a:lnTo>
                    <a:lnTo>
                      <a:pt x="1301" y="5062"/>
                    </a:lnTo>
                    <a:lnTo>
                      <a:pt x="1301" y="5062"/>
                    </a:lnTo>
                    <a:lnTo>
                      <a:pt x="1286" y="5095"/>
                    </a:lnTo>
                    <a:lnTo>
                      <a:pt x="1268" y="5138"/>
                    </a:lnTo>
                    <a:lnTo>
                      <a:pt x="1249" y="5190"/>
                    </a:lnTo>
                    <a:lnTo>
                      <a:pt x="1241" y="5222"/>
                    </a:lnTo>
                    <a:lnTo>
                      <a:pt x="1233" y="5255"/>
                    </a:lnTo>
                    <a:lnTo>
                      <a:pt x="1233" y="5255"/>
                    </a:lnTo>
                    <a:lnTo>
                      <a:pt x="1223" y="5297"/>
                    </a:lnTo>
                    <a:lnTo>
                      <a:pt x="1218" y="5330"/>
                    </a:lnTo>
                    <a:lnTo>
                      <a:pt x="1216" y="5355"/>
                    </a:lnTo>
                    <a:lnTo>
                      <a:pt x="1216" y="5365"/>
                    </a:lnTo>
                    <a:lnTo>
                      <a:pt x="1218" y="5373"/>
                    </a:lnTo>
                    <a:lnTo>
                      <a:pt x="1220" y="5382"/>
                    </a:lnTo>
                    <a:lnTo>
                      <a:pt x="1223" y="5386"/>
                    </a:lnTo>
                    <a:lnTo>
                      <a:pt x="1228" y="5393"/>
                    </a:lnTo>
                    <a:lnTo>
                      <a:pt x="1233" y="5398"/>
                    </a:lnTo>
                    <a:lnTo>
                      <a:pt x="1246" y="5410"/>
                    </a:lnTo>
                    <a:lnTo>
                      <a:pt x="1263" y="5421"/>
                    </a:lnTo>
                    <a:lnTo>
                      <a:pt x="1263" y="5421"/>
                    </a:lnTo>
                    <a:lnTo>
                      <a:pt x="1279" y="5433"/>
                    </a:lnTo>
                    <a:lnTo>
                      <a:pt x="1294" y="5441"/>
                    </a:lnTo>
                    <a:lnTo>
                      <a:pt x="1301" y="5444"/>
                    </a:lnTo>
                    <a:lnTo>
                      <a:pt x="1307" y="5446"/>
                    </a:lnTo>
                    <a:lnTo>
                      <a:pt x="1314" y="5446"/>
                    </a:lnTo>
                    <a:lnTo>
                      <a:pt x="1322" y="5446"/>
                    </a:lnTo>
                    <a:lnTo>
                      <a:pt x="1330" y="5444"/>
                    </a:lnTo>
                    <a:lnTo>
                      <a:pt x="1340" y="5441"/>
                    </a:lnTo>
                    <a:lnTo>
                      <a:pt x="1363" y="5431"/>
                    </a:lnTo>
                    <a:lnTo>
                      <a:pt x="1391" y="5415"/>
                    </a:lnTo>
                    <a:lnTo>
                      <a:pt x="1429" y="5391"/>
                    </a:lnTo>
                    <a:lnTo>
                      <a:pt x="1429" y="5391"/>
                    </a:lnTo>
                    <a:lnTo>
                      <a:pt x="1457" y="5372"/>
                    </a:lnTo>
                    <a:lnTo>
                      <a:pt x="1484" y="5354"/>
                    </a:lnTo>
                    <a:lnTo>
                      <a:pt x="1526" y="5319"/>
                    </a:lnTo>
                    <a:lnTo>
                      <a:pt x="1561" y="5288"/>
                    </a:lnTo>
                    <a:lnTo>
                      <a:pt x="1586" y="5263"/>
                    </a:lnTo>
                    <a:lnTo>
                      <a:pt x="1586" y="5263"/>
                    </a:lnTo>
                    <a:lnTo>
                      <a:pt x="1637" y="5292"/>
                    </a:lnTo>
                    <a:lnTo>
                      <a:pt x="1688" y="5322"/>
                    </a:lnTo>
                    <a:lnTo>
                      <a:pt x="1688" y="5322"/>
                    </a:lnTo>
                    <a:lnTo>
                      <a:pt x="1678" y="5355"/>
                    </a:lnTo>
                    <a:lnTo>
                      <a:pt x="1670" y="5401"/>
                    </a:lnTo>
                    <a:lnTo>
                      <a:pt x="1662" y="5456"/>
                    </a:lnTo>
                    <a:lnTo>
                      <a:pt x="1658" y="5487"/>
                    </a:lnTo>
                    <a:lnTo>
                      <a:pt x="1655" y="5522"/>
                    </a:lnTo>
                    <a:lnTo>
                      <a:pt x="1655" y="5522"/>
                    </a:lnTo>
                    <a:lnTo>
                      <a:pt x="1653" y="5566"/>
                    </a:lnTo>
                    <a:lnTo>
                      <a:pt x="1653" y="5599"/>
                    </a:lnTo>
                    <a:lnTo>
                      <a:pt x="1657" y="5624"/>
                    </a:lnTo>
                    <a:lnTo>
                      <a:pt x="1658" y="5634"/>
                    </a:lnTo>
                    <a:lnTo>
                      <a:pt x="1662" y="5642"/>
                    </a:lnTo>
                    <a:lnTo>
                      <a:pt x="1665" y="5649"/>
                    </a:lnTo>
                    <a:lnTo>
                      <a:pt x="1670" y="5655"/>
                    </a:lnTo>
                    <a:lnTo>
                      <a:pt x="1675" y="5660"/>
                    </a:lnTo>
                    <a:lnTo>
                      <a:pt x="1680" y="5663"/>
                    </a:lnTo>
                    <a:lnTo>
                      <a:pt x="1695" y="5672"/>
                    </a:lnTo>
                    <a:lnTo>
                      <a:pt x="1713" y="5680"/>
                    </a:lnTo>
                    <a:lnTo>
                      <a:pt x="1713" y="5680"/>
                    </a:lnTo>
                    <a:lnTo>
                      <a:pt x="1731" y="5690"/>
                    </a:lnTo>
                    <a:lnTo>
                      <a:pt x="1747" y="5695"/>
                    </a:lnTo>
                    <a:lnTo>
                      <a:pt x="1754" y="5696"/>
                    </a:lnTo>
                    <a:lnTo>
                      <a:pt x="1762" y="5698"/>
                    </a:lnTo>
                    <a:lnTo>
                      <a:pt x="1769" y="5696"/>
                    </a:lnTo>
                    <a:lnTo>
                      <a:pt x="1775" y="5695"/>
                    </a:lnTo>
                    <a:lnTo>
                      <a:pt x="1784" y="5693"/>
                    </a:lnTo>
                    <a:lnTo>
                      <a:pt x="1793" y="5688"/>
                    </a:lnTo>
                    <a:lnTo>
                      <a:pt x="1813" y="5673"/>
                    </a:lnTo>
                    <a:lnTo>
                      <a:pt x="1840" y="5654"/>
                    </a:lnTo>
                    <a:lnTo>
                      <a:pt x="1871" y="5622"/>
                    </a:lnTo>
                    <a:lnTo>
                      <a:pt x="1871" y="5622"/>
                    </a:lnTo>
                    <a:lnTo>
                      <a:pt x="1896" y="5599"/>
                    </a:lnTo>
                    <a:lnTo>
                      <a:pt x="1919" y="5576"/>
                    </a:lnTo>
                    <a:lnTo>
                      <a:pt x="1955" y="5535"/>
                    </a:lnTo>
                    <a:lnTo>
                      <a:pt x="1985" y="5499"/>
                    </a:lnTo>
                    <a:lnTo>
                      <a:pt x="2005" y="5469"/>
                    </a:lnTo>
                    <a:lnTo>
                      <a:pt x="2005" y="5469"/>
                    </a:lnTo>
                    <a:lnTo>
                      <a:pt x="2059" y="5490"/>
                    </a:lnTo>
                    <a:lnTo>
                      <a:pt x="2115" y="5508"/>
                    </a:lnTo>
                    <a:lnTo>
                      <a:pt x="2115" y="5508"/>
                    </a:lnTo>
                    <a:lnTo>
                      <a:pt x="2112" y="5545"/>
                    </a:lnTo>
                    <a:lnTo>
                      <a:pt x="2110" y="5591"/>
                    </a:lnTo>
                    <a:lnTo>
                      <a:pt x="2112" y="5647"/>
                    </a:lnTo>
                    <a:lnTo>
                      <a:pt x="2113" y="5678"/>
                    </a:lnTo>
                    <a:lnTo>
                      <a:pt x="2118" y="5713"/>
                    </a:lnTo>
                    <a:lnTo>
                      <a:pt x="2118" y="5713"/>
                    </a:lnTo>
                    <a:lnTo>
                      <a:pt x="2123" y="5756"/>
                    </a:lnTo>
                    <a:lnTo>
                      <a:pt x="2130" y="5789"/>
                    </a:lnTo>
                    <a:lnTo>
                      <a:pt x="2136" y="5814"/>
                    </a:lnTo>
                    <a:lnTo>
                      <a:pt x="2140" y="5822"/>
                    </a:lnTo>
                    <a:lnTo>
                      <a:pt x="2145" y="5830"/>
                    </a:lnTo>
                    <a:lnTo>
                      <a:pt x="2148" y="5835"/>
                    </a:lnTo>
                    <a:lnTo>
                      <a:pt x="2155" y="5840"/>
                    </a:lnTo>
                    <a:lnTo>
                      <a:pt x="2160" y="5845"/>
                    </a:lnTo>
                    <a:lnTo>
                      <a:pt x="2166" y="5848"/>
                    </a:lnTo>
                    <a:lnTo>
                      <a:pt x="2183" y="5853"/>
                    </a:lnTo>
                    <a:lnTo>
                      <a:pt x="2202" y="5858"/>
                    </a:lnTo>
                    <a:lnTo>
                      <a:pt x="2202" y="5858"/>
                    </a:lnTo>
                    <a:lnTo>
                      <a:pt x="2222" y="5865"/>
                    </a:lnTo>
                    <a:lnTo>
                      <a:pt x="2239" y="5866"/>
                    </a:lnTo>
                    <a:lnTo>
                      <a:pt x="2245" y="5868"/>
                    </a:lnTo>
                    <a:lnTo>
                      <a:pt x="2252" y="5866"/>
                    </a:lnTo>
                    <a:lnTo>
                      <a:pt x="2260" y="5865"/>
                    </a:lnTo>
                    <a:lnTo>
                      <a:pt x="2267" y="5863"/>
                    </a:lnTo>
                    <a:lnTo>
                      <a:pt x="2275" y="5858"/>
                    </a:lnTo>
                    <a:lnTo>
                      <a:pt x="2282" y="5851"/>
                    </a:lnTo>
                    <a:lnTo>
                      <a:pt x="2300" y="5835"/>
                    </a:lnTo>
                    <a:lnTo>
                      <a:pt x="2321" y="5809"/>
                    </a:lnTo>
                    <a:lnTo>
                      <a:pt x="2347" y="5774"/>
                    </a:lnTo>
                    <a:lnTo>
                      <a:pt x="2347" y="5774"/>
                    </a:lnTo>
                    <a:lnTo>
                      <a:pt x="2369" y="5746"/>
                    </a:lnTo>
                    <a:lnTo>
                      <a:pt x="2385" y="5720"/>
                    </a:lnTo>
                    <a:lnTo>
                      <a:pt x="2415" y="5673"/>
                    </a:lnTo>
                    <a:lnTo>
                      <a:pt x="2437" y="5632"/>
                    </a:lnTo>
                    <a:lnTo>
                      <a:pt x="2453" y="5599"/>
                    </a:lnTo>
                    <a:lnTo>
                      <a:pt x="2453" y="5599"/>
                    </a:lnTo>
                    <a:lnTo>
                      <a:pt x="2511" y="5611"/>
                    </a:lnTo>
                    <a:lnTo>
                      <a:pt x="2568" y="5621"/>
                    </a:lnTo>
                    <a:lnTo>
                      <a:pt x="2568" y="5621"/>
                    </a:lnTo>
                    <a:lnTo>
                      <a:pt x="2570" y="5657"/>
                    </a:lnTo>
                    <a:lnTo>
                      <a:pt x="2577" y="5701"/>
                    </a:lnTo>
                    <a:lnTo>
                      <a:pt x="2588" y="5756"/>
                    </a:lnTo>
                    <a:lnTo>
                      <a:pt x="2596" y="5787"/>
                    </a:lnTo>
                    <a:lnTo>
                      <a:pt x="2606" y="5820"/>
                    </a:lnTo>
                    <a:lnTo>
                      <a:pt x="2606" y="5820"/>
                    </a:lnTo>
                    <a:lnTo>
                      <a:pt x="2620" y="5861"/>
                    </a:lnTo>
                    <a:lnTo>
                      <a:pt x="2631" y="5893"/>
                    </a:lnTo>
                    <a:lnTo>
                      <a:pt x="2641" y="5916"/>
                    </a:lnTo>
                    <a:lnTo>
                      <a:pt x="2648" y="5924"/>
                    </a:lnTo>
                    <a:lnTo>
                      <a:pt x="2652" y="5931"/>
                    </a:lnTo>
                    <a:lnTo>
                      <a:pt x="2657" y="5936"/>
                    </a:lnTo>
                    <a:lnTo>
                      <a:pt x="2664" y="5939"/>
                    </a:lnTo>
                    <a:lnTo>
                      <a:pt x="2671" y="5942"/>
                    </a:lnTo>
                    <a:lnTo>
                      <a:pt x="2677" y="5945"/>
                    </a:lnTo>
                    <a:lnTo>
                      <a:pt x="2694" y="5947"/>
                    </a:lnTo>
                    <a:lnTo>
                      <a:pt x="2715" y="5949"/>
                    </a:lnTo>
                    <a:lnTo>
                      <a:pt x="2715" y="5949"/>
                    </a:lnTo>
                    <a:lnTo>
                      <a:pt x="2735" y="5950"/>
                    </a:lnTo>
                    <a:lnTo>
                      <a:pt x="2751" y="5950"/>
                    </a:lnTo>
                    <a:lnTo>
                      <a:pt x="2758" y="5950"/>
                    </a:lnTo>
                    <a:lnTo>
                      <a:pt x="2766" y="5949"/>
                    </a:lnTo>
                    <a:lnTo>
                      <a:pt x="2773" y="5945"/>
                    </a:lnTo>
                    <a:lnTo>
                      <a:pt x="2779" y="5942"/>
                    </a:lnTo>
                    <a:lnTo>
                      <a:pt x="2786" y="5936"/>
                    </a:lnTo>
                    <a:lnTo>
                      <a:pt x="2793" y="5929"/>
                    </a:lnTo>
                    <a:lnTo>
                      <a:pt x="2806" y="5909"/>
                    </a:lnTo>
                    <a:lnTo>
                      <a:pt x="2824" y="5879"/>
                    </a:lnTo>
                    <a:lnTo>
                      <a:pt x="2844" y="5840"/>
                    </a:lnTo>
                    <a:lnTo>
                      <a:pt x="2844" y="5840"/>
                    </a:lnTo>
                    <a:lnTo>
                      <a:pt x="2859" y="5810"/>
                    </a:lnTo>
                    <a:lnTo>
                      <a:pt x="2872" y="5781"/>
                    </a:lnTo>
                    <a:lnTo>
                      <a:pt x="2892" y="5729"/>
                    </a:lnTo>
                    <a:lnTo>
                      <a:pt x="2906" y="5687"/>
                    </a:lnTo>
                    <a:lnTo>
                      <a:pt x="2916" y="5652"/>
                    </a:lnTo>
                    <a:lnTo>
                      <a:pt x="2916" y="5652"/>
                    </a:lnTo>
                    <a:lnTo>
                      <a:pt x="2974" y="5652"/>
                    </a:lnTo>
                    <a:lnTo>
                      <a:pt x="3033" y="5652"/>
                    </a:lnTo>
                    <a:lnTo>
                      <a:pt x="3033" y="5652"/>
                    </a:lnTo>
                    <a:lnTo>
                      <a:pt x="3043" y="5687"/>
                    </a:lnTo>
                    <a:lnTo>
                      <a:pt x="3056" y="5729"/>
                    </a:lnTo>
                    <a:lnTo>
                      <a:pt x="3078" y="5781"/>
                    </a:lnTo>
                    <a:lnTo>
                      <a:pt x="3091" y="5810"/>
                    </a:lnTo>
                    <a:lnTo>
                      <a:pt x="3106" y="5840"/>
                    </a:lnTo>
                    <a:lnTo>
                      <a:pt x="3106" y="5840"/>
                    </a:lnTo>
                    <a:lnTo>
                      <a:pt x="3126" y="5879"/>
                    </a:lnTo>
                    <a:lnTo>
                      <a:pt x="3142" y="5909"/>
                    </a:lnTo>
                    <a:lnTo>
                      <a:pt x="3157" y="5929"/>
                    </a:lnTo>
                    <a:lnTo>
                      <a:pt x="3164" y="5936"/>
                    </a:lnTo>
                    <a:lnTo>
                      <a:pt x="3170" y="5942"/>
                    </a:lnTo>
                    <a:lnTo>
                      <a:pt x="3177" y="5945"/>
                    </a:lnTo>
                    <a:lnTo>
                      <a:pt x="3183" y="5949"/>
                    </a:lnTo>
                    <a:lnTo>
                      <a:pt x="3190" y="5950"/>
                    </a:lnTo>
                    <a:lnTo>
                      <a:pt x="3198" y="5950"/>
                    </a:lnTo>
                    <a:lnTo>
                      <a:pt x="3215" y="5950"/>
                    </a:lnTo>
                    <a:lnTo>
                      <a:pt x="3235" y="5949"/>
                    </a:lnTo>
                    <a:lnTo>
                      <a:pt x="3235" y="5949"/>
                    </a:lnTo>
                    <a:lnTo>
                      <a:pt x="3254" y="5947"/>
                    </a:lnTo>
                    <a:lnTo>
                      <a:pt x="3271" y="5945"/>
                    </a:lnTo>
                    <a:lnTo>
                      <a:pt x="3279" y="5942"/>
                    </a:lnTo>
                    <a:lnTo>
                      <a:pt x="3286" y="5939"/>
                    </a:lnTo>
                    <a:lnTo>
                      <a:pt x="3291" y="5936"/>
                    </a:lnTo>
                    <a:lnTo>
                      <a:pt x="3297" y="5931"/>
                    </a:lnTo>
                    <a:lnTo>
                      <a:pt x="3302" y="5924"/>
                    </a:lnTo>
                    <a:lnTo>
                      <a:pt x="3307" y="5916"/>
                    </a:lnTo>
                    <a:lnTo>
                      <a:pt x="3319" y="5893"/>
                    </a:lnTo>
                    <a:lnTo>
                      <a:pt x="3330" y="5861"/>
                    </a:lnTo>
                    <a:lnTo>
                      <a:pt x="3343" y="5820"/>
                    </a:lnTo>
                    <a:lnTo>
                      <a:pt x="3343" y="5820"/>
                    </a:lnTo>
                    <a:lnTo>
                      <a:pt x="3353" y="5787"/>
                    </a:lnTo>
                    <a:lnTo>
                      <a:pt x="3360" y="5756"/>
                    </a:lnTo>
                    <a:lnTo>
                      <a:pt x="3371" y="5701"/>
                    </a:lnTo>
                    <a:lnTo>
                      <a:pt x="3378" y="5657"/>
                    </a:lnTo>
                    <a:lnTo>
                      <a:pt x="3381" y="5621"/>
                    </a:lnTo>
                    <a:lnTo>
                      <a:pt x="3381" y="5621"/>
                    </a:lnTo>
                    <a:lnTo>
                      <a:pt x="3439" y="5612"/>
                    </a:lnTo>
                    <a:lnTo>
                      <a:pt x="3497" y="5601"/>
                    </a:lnTo>
                    <a:lnTo>
                      <a:pt x="3497" y="5601"/>
                    </a:lnTo>
                    <a:lnTo>
                      <a:pt x="3511" y="5634"/>
                    </a:lnTo>
                    <a:lnTo>
                      <a:pt x="3535" y="5673"/>
                    </a:lnTo>
                    <a:lnTo>
                      <a:pt x="3563" y="5721"/>
                    </a:lnTo>
                    <a:lnTo>
                      <a:pt x="3581" y="5748"/>
                    </a:lnTo>
                    <a:lnTo>
                      <a:pt x="3601" y="5774"/>
                    </a:lnTo>
                    <a:lnTo>
                      <a:pt x="3601" y="5774"/>
                    </a:lnTo>
                    <a:lnTo>
                      <a:pt x="3627" y="5809"/>
                    </a:lnTo>
                    <a:lnTo>
                      <a:pt x="3650" y="5835"/>
                    </a:lnTo>
                    <a:lnTo>
                      <a:pt x="3666" y="5851"/>
                    </a:lnTo>
                    <a:lnTo>
                      <a:pt x="3675" y="5858"/>
                    </a:lnTo>
                    <a:lnTo>
                      <a:pt x="3683" y="5863"/>
                    </a:lnTo>
                    <a:lnTo>
                      <a:pt x="3690" y="5865"/>
                    </a:lnTo>
                    <a:lnTo>
                      <a:pt x="3696" y="5866"/>
                    </a:lnTo>
                    <a:lnTo>
                      <a:pt x="3704" y="5868"/>
                    </a:lnTo>
                    <a:lnTo>
                      <a:pt x="3711" y="5866"/>
                    </a:lnTo>
                    <a:lnTo>
                      <a:pt x="3727" y="5865"/>
                    </a:lnTo>
                    <a:lnTo>
                      <a:pt x="3747" y="5858"/>
                    </a:lnTo>
                    <a:lnTo>
                      <a:pt x="3747" y="5858"/>
                    </a:lnTo>
                    <a:lnTo>
                      <a:pt x="3767" y="5853"/>
                    </a:lnTo>
                    <a:lnTo>
                      <a:pt x="3782" y="5848"/>
                    </a:lnTo>
                    <a:lnTo>
                      <a:pt x="3788" y="5845"/>
                    </a:lnTo>
                    <a:lnTo>
                      <a:pt x="3795" y="5840"/>
                    </a:lnTo>
                    <a:lnTo>
                      <a:pt x="3800" y="5835"/>
                    </a:lnTo>
                    <a:lnTo>
                      <a:pt x="3805" y="5830"/>
                    </a:lnTo>
                    <a:lnTo>
                      <a:pt x="3810" y="5822"/>
                    </a:lnTo>
                    <a:lnTo>
                      <a:pt x="3813" y="5814"/>
                    </a:lnTo>
                    <a:lnTo>
                      <a:pt x="3820" y="5789"/>
                    </a:lnTo>
                    <a:lnTo>
                      <a:pt x="3826" y="5756"/>
                    </a:lnTo>
                    <a:lnTo>
                      <a:pt x="3831" y="5713"/>
                    </a:lnTo>
                    <a:lnTo>
                      <a:pt x="3831" y="5713"/>
                    </a:lnTo>
                    <a:lnTo>
                      <a:pt x="3835" y="5678"/>
                    </a:lnTo>
                    <a:lnTo>
                      <a:pt x="3838" y="5647"/>
                    </a:lnTo>
                    <a:lnTo>
                      <a:pt x="3840" y="5593"/>
                    </a:lnTo>
                    <a:lnTo>
                      <a:pt x="3838" y="5546"/>
                    </a:lnTo>
                    <a:lnTo>
                      <a:pt x="3835" y="5510"/>
                    </a:lnTo>
                    <a:lnTo>
                      <a:pt x="3835" y="5510"/>
                    </a:lnTo>
                    <a:lnTo>
                      <a:pt x="3891" y="5490"/>
                    </a:lnTo>
                    <a:lnTo>
                      <a:pt x="3945" y="5471"/>
                    </a:lnTo>
                    <a:lnTo>
                      <a:pt x="3945" y="5471"/>
                    </a:lnTo>
                    <a:lnTo>
                      <a:pt x="3965" y="5499"/>
                    </a:lnTo>
                    <a:lnTo>
                      <a:pt x="3995" y="5535"/>
                    </a:lnTo>
                    <a:lnTo>
                      <a:pt x="4031" y="5576"/>
                    </a:lnTo>
                    <a:lnTo>
                      <a:pt x="4052" y="5599"/>
                    </a:lnTo>
                    <a:lnTo>
                      <a:pt x="4077" y="5622"/>
                    </a:lnTo>
                    <a:lnTo>
                      <a:pt x="4077" y="5622"/>
                    </a:lnTo>
                    <a:lnTo>
                      <a:pt x="4110" y="5654"/>
                    </a:lnTo>
                    <a:lnTo>
                      <a:pt x="4136" y="5673"/>
                    </a:lnTo>
                    <a:lnTo>
                      <a:pt x="4156" y="5688"/>
                    </a:lnTo>
                    <a:lnTo>
                      <a:pt x="4164" y="5693"/>
                    </a:lnTo>
                    <a:lnTo>
                      <a:pt x="4173" y="5695"/>
                    </a:lnTo>
                    <a:lnTo>
                      <a:pt x="4181" y="5696"/>
                    </a:lnTo>
                    <a:lnTo>
                      <a:pt x="4187" y="5698"/>
                    </a:lnTo>
                    <a:lnTo>
                      <a:pt x="4194" y="5696"/>
                    </a:lnTo>
                    <a:lnTo>
                      <a:pt x="4202" y="5695"/>
                    </a:lnTo>
                    <a:lnTo>
                      <a:pt x="4217" y="5690"/>
                    </a:lnTo>
                    <a:lnTo>
                      <a:pt x="4235" y="5680"/>
                    </a:lnTo>
                    <a:lnTo>
                      <a:pt x="4235" y="5680"/>
                    </a:lnTo>
                    <a:lnTo>
                      <a:pt x="4255" y="5672"/>
                    </a:lnTo>
                    <a:lnTo>
                      <a:pt x="4268" y="5663"/>
                    </a:lnTo>
                    <a:lnTo>
                      <a:pt x="4275" y="5660"/>
                    </a:lnTo>
                    <a:lnTo>
                      <a:pt x="4280" y="5655"/>
                    </a:lnTo>
                    <a:lnTo>
                      <a:pt x="4285" y="5649"/>
                    </a:lnTo>
                    <a:lnTo>
                      <a:pt x="4288" y="5642"/>
                    </a:lnTo>
                    <a:lnTo>
                      <a:pt x="4291" y="5634"/>
                    </a:lnTo>
                    <a:lnTo>
                      <a:pt x="4293" y="5624"/>
                    </a:lnTo>
                    <a:lnTo>
                      <a:pt x="4295" y="5599"/>
                    </a:lnTo>
                    <a:lnTo>
                      <a:pt x="4296" y="5566"/>
                    </a:lnTo>
                    <a:lnTo>
                      <a:pt x="4293" y="5522"/>
                    </a:lnTo>
                    <a:lnTo>
                      <a:pt x="4293" y="5522"/>
                    </a:lnTo>
                    <a:lnTo>
                      <a:pt x="4291" y="5489"/>
                    </a:lnTo>
                    <a:lnTo>
                      <a:pt x="4288" y="5457"/>
                    </a:lnTo>
                    <a:lnTo>
                      <a:pt x="4280" y="5401"/>
                    </a:lnTo>
                    <a:lnTo>
                      <a:pt x="4272" y="5357"/>
                    </a:lnTo>
                    <a:lnTo>
                      <a:pt x="4262" y="5322"/>
                    </a:lnTo>
                    <a:lnTo>
                      <a:pt x="4262" y="5322"/>
                    </a:lnTo>
                    <a:lnTo>
                      <a:pt x="4313" y="5292"/>
                    </a:lnTo>
                    <a:lnTo>
                      <a:pt x="4364" y="5263"/>
                    </a:lnTo>
                    <a:lnTo>
                      <a:pt x="4364" y="5263"/>
                    </a:lnTo>
                    <a:lnTo>
                      <a:pt x="4389" y="5289"/>
                    </a:lnTo>
                    <a:lnTo>
                      <a:pt x="4423" y="5319"/>
                    </a:lnTo>
                    <a:lnTo>
                      <a:pt x="4466" y="5354"/>
                    </a:lnTo>
                    <a:lnTo>
                      <a:pt x="4493" y="5372"/>
                    </a:lnTo>
                    <a:lnTo>
                      <a:pt x="4521" y="5391"/>
                    </a:lnTo>
                    <a:lnTo>
                      <a:pt x="4521" y="5391"/>
                    </a:lnTo>
                    <a:lnTo>
                      <a:pt x="4557" y="5415"/>
                    </a:lnTo>
                    <a:lnTo>
                      <a:pt x="4586" y="5431"/>
                    </a:lnTo>
                    <a:lnTo>
                      <a:pt x="4610" y="5443"/>
                    </a:lnTo>
                    <a:lnTo>
                      <a:pt x="4618" y="5444"/>
                    </a:lnTo>
                    <a:lnTo>
                      <a:pt x="4628" y="5446"/>
                    </a:lnTo>
                    <a:lnTo>
                      <a:pt x="4634" y="5446"/>
                    </a:lnTo>
                    <a:lnTo>
                      <a:pt x="4643" y="5446"/>
                    </a:lnTo>
                    <a:lnTo>
                      <a:pt x="4649" y="5444"/>
                    </a:lnTo>
                    <a:lnTo>
                      <a:pt x="4656" y="5441"/>
                    </a:lnTo>
                    <a:lnTo>
                      <a:pt x="4671" y="5433"/>
                    </a:lnTo>
                    <a:lnTo>
                      <a:pt x="4687" y="5421"/>
                    </a:lnTo>
                    <a:lnTo>
                      <a:pt x="4687" y="5421"/>
                    </a:lnTo>
                    <a:lnTo>
                      <a:pt x="4704" y="5410"/>
                    </a:lnTo>
                    <a:lnTo>
                      <a:pt x="4717" y="5398"/>
                    </a:lnTo>
                    <a:lnTo>
                      <a:pt x="4722" y="5393"/>
                    </a:lnTo>
                    <a:lnTo>
                      <a:pt x="4725" y="5386"/>
                    </a:lnTo>
                    <a:lnTo>
                      <a:pt x="4728" y="5382"/>
                    </a:lnTo>
                    <a:lnTo>
                      <a:pt x="4732" y="5373"/>
                    </a:lnTo>
                    <a:lnTo>
                      <a:pt x="4733" y="5365"/>
                    </a:lnTo>
                    <a:lnTo>
                      <a:pt x="4733" y="5355"/>
                    </a:lnTo>
                    <a:lnTo>
                      <a:pt x="4732" y="5330"/>
                    </a:lnTo>
                    <a:lnTo>
                      <a:pt x="4725" y="5297"/>
                    </a:lnTo>
                    <a:lnTo>
                      <a:pt x="4717" y="5255"/>
                    </a:lnTo>
                    <a:lnTo>
                      <a:pt x="4717" y="5255"/>
                    </a:lnTo>
                    <a:lnTo>
                      <a:pt x="4707" y="5222"/>
                    </a:lnTo>
                    <a:lnTo>
                      <a:pt x="4699" y="5190"/>
                    </a:lnTo>
                    <a:lnTo>
                      <a:pt x="4682" y="5138"/>
                    </a:lnTo>
                    <a:lnTo>
                      <a:pt x="4664" y="5096"/>
                    </a:lnTo>
                    <a:lnTo>
                      <a:pt x="4649" y="5063"/>
                    </a:lnTo>
                    <a:lnTo>
                      <a:pt x="4649" y="5063"/>
                    </a:lnTo>
                    <a:lnTo>
                      <a:pt x="4695" y="5025"/>
                    </a:lnTo>
                    <a:lnTo>
                      <a:pt x="4740" y="4987"/>
                    </a:lnTo>
                    <a:lnTo>
                      <a:pt x="4740" y="4987"/>
                    </a:lnTo>
                    <a:lnTo>
                      <a:pt x="4769" y="5009"/>
                    </a:lnTo>
                    <a:lnTo>
                      <a:pt x="4807" y="5032"/>
                    </a:lnTo>
                    <a:lnTo>
                      <a:pt x="4857" y="5058"/>
                    </a:lnTo>
                    <a:lnTo>
                      <a:pt x="4885" y="5072"/>
                    </a:lnTo>
                    <a:lnTo>
                      <a:pt x="4916" y="5086"/>
                    </a:lnTo>
                    <a:lnTo>
                      <a:pt x="4916" y="5086"/>
                    </a:lnTo>
                    <a:lnTo>
                      <a:pt x="4957" y="5103"/>
                    </a:lnTo>
                    <a:lnTo>
                      <a:pt x="4989" y="5114"/>
                    </a:lnTo>
                    <a:lnTo>
                      <a:pt x="5012" y="5121"/>
                    </a:lnTo>
                    <a:lnTo>
                      <a:pt x="5022" y="5121"/>
                    </a:lnTo>
                    <a:lnTo>
                      <a:pt x="5032" y="5121"/>
                    </a:lnTo>
                    <a:lnTo>
                      <a:pt x="5038" y="5121"/>
                    </a:lnTo>
                    <a:lnTo>
                      <a:pt x="5045" y="5119"/>
                    </a:lnTo>
                    <a:lnTo>
                      <a:pt x="5051" y="5116"/>
                    </a:lnTo>
                    <a:lnTo>
                      <a:pt x="5058" y="5111"/>
                    </a:lnTo>
                    <a:lnTo>
                      <a:pt x="5071" y="5101"/>
                    </a:lnTo>
                    <a:lnTo>
                      <a:pt x="5084" y="5086"/>
                    </a:lnTo>
                    <a:lnTo>
                      <a:pt x="5084" y="5086"/>
                    </a:lnTo>
                    <a:lnTo>
                      <a:pt x="5099" y="5072"/>
                    </a:lnTo>
                    <a:lnTo>
                      <a:pt x="5111" y="5060"/>
                    </a:lnTo>
                    <a:lnTo>
                      <a:pt x="5114" y="5053"/>
                    </a:lnTo>
                    <a:lnTo>
                      <a:pt x="5117" y="5047"/>
                    </a:lnTo>
                    <a:lnTo>
                      <a:pt x="5119" y="5040"/>
                    </a:lnTo>
                    <a:lnTo>
                      <a:pt x="5121" y="5032"/>
                    </a:lnTo>
                    <a:lnTo>
                      <a:pt x="5121" y="5024"/>
                    </a:lnTo>
                    <a:lnTo>
                      <a:pt x="5119" y="5014"/>
                    </a:lnTo>
                    <a:lnTo>
                      <a:pt x="5114" y="4989"/>
                    </a:lnTo>
                    <a:lnTo>
                      <a:pt x="5103" y="4958"/>
                    </a:lnTo>
                    <a:lnTo>
                      <a:pt x="5084" y="4917"/>
                    </a:lnTo>
                    <a:lnTo>
                      <a:pt x="5084" y="4917"/>
                    </a:lnTo>
                    <a:lnTo>
                      <a:pt x="5071" y="4887"/>
                    </a:lnTo>
                    <a:lnTo>
                      <a:pt x="5058" y="4857"/>
                    </a:lnTo>
                    <a:lnTo>
                      <a:pt x="5032" y="4809"/>
                    </a:lnTo>
                    <a:lnTo>
                      <a:pt x="5007" y="4770"/>
                    </a:lnTo>
                    <a:lnTo>
                      <a:pt x="4987" y="4740"/>
                    </a:lnTo>
                    <a:lnTo>
                      <a:pt x="4987" y="4740"/>
                    </a:lnTo>
                    <a:lnTo>
                      <a:pt x="5025" y="4696"/>
                    </a:lnTo>
                    <a:lnTo>
                      <a:pt x="5063" y="4651"/>
                    </a:lnTo>
                    <a:lnTo>
                      <a:pt x="5063" y="4651"/>
                    </a:lnTo>
                    <a:lnTo>
                      <a:pt x="5094" y="4666"/>
                    </a:lnTo>
                    <a:lnTo>
                      <a:pt x="5137" y="4682"/>
                    </a:lnTo>
                    <a:lnTo>
                      <a:pt x="5190" y="4701"/>
                    </a:lnTo>
                    <a:lnTo>
                      <a:pt x="5220" y="4709"/>
                    </a:lnTo>
                    <a:lnTo>
                      <a:pt x="5253" y="4717"/>
                    </a:lnTo>
                    <a:lnTo>
                      <a:pt x="5253" y="4717"/>
                    </a:lnTo>
                    <a:lnTo>
                      <a:pt x="5297" y="4727"/>
                    </a:lnTo>
                    <a:lnTo>
                      <a:pt x="5330" y="4732"/>
                    </a:lnTo>
                    <a:lnTo>
                      <a:pt x="5355" y="4734"/>
                    </a:lnTo>
                    <a:lnTo>
                      <a:pt x="5363" y="4734"/>
                    </a:lnTo>
                    <a:lnTo>
                      <a:pt x="5373" y="4732"/>
                    </a:lnTo>
                    <a:lnTo>
                      <a:pt x="5380" y="4730"/>
                    </a:lnTo>
                    <a:lnTo>
                      <a:pt x="5386" y="4727"/>
                    </a:lnTo>
                    <a:lnTo>
                      <a:pt x="5393" y="4722"/>
                    </a:lnTo>
                    <a:lnTo>
                      <a:pt x="5398" y="4717"/>
                    </a:lnTo>
                    <a:lnTo>
                      <a:pt x="5408" y="4704"/>
                    </a:lnTo>
                    <a:lnTo>
                      <a:pt x="5419" y="4687"/>
                    </a:lnTo>
                    <a:lnTo>
                      <a:pt x="5419" y="4687"/>
                    </a:lnTo>
                    <a:lnTo>
                      <a:pt x="5431" y="4671"/>
                    </a:lnTo>
                    <a:lnTo>
                      <a:pt x="5441" y="4656"/>
                    </a:lnTo>
                    <a:lnTo>
                      <a:pt x="5442" y="4649"/>
                    </a:lnTo>
                    <a:lnTo>
                      <a:pt x="5444" y="4643"/>
                    </a:lnTo>
                    <a:lnTo>
                      <a:pt x="5445" y="4636"/>
                    </a:lnTo>
                    <a:lnTo>
                      <a:pt x="5445" y="4628"/>
                    </a:lnTo>
                    <a:lnTo>
                      <a:pt x="5444" y="4620"/>
                    </a:lnTo>
                    <a:lnTo>
                      <a:pt x="5441" y="4610"/>
                    </a:lnTo>
                    <a:lnTo>
                      <a:pt x="5431" y="4587"/>
                    </a:lnTo>
                    <a:lnTo>
                      <a:pt x="5414" y="4559"/>
                    </a:lnTo>
                    <a:lnTo>
                      <a:pt x="5391" y="4521"/>
                    </a:lnTo>
                    <a:lnTo>
                      <a:pt x="5391" y="4521"/>
                    </a:lnTo>
                    <a:lnTo>
                      <a:pt x="5371" y="4493"/>
                    </a:lnTo>
                    <a:lnTo>
                      <a:pt x="5353" y="4468"/>
                    </a:lnTo>
                    <a:lnTo>
                      <a:pt x="5319" y="4424"/>
                    </a:lnTo>
                    <a:lnTo>
                      <a:pt x="5287" y="4389"/>
                    </a:lnTo>
                    <a:lnTo>
                      <a:pt x="5262" y="4364"/>
                    </a:lnTo>
                    <a:lnTo>
                      <a:pt x="5262" y="4364"/>
                    </a:lnTo>
                    <a:lnTo>
                      <a:pt x="5292" y="4313"/>
                    </a:lnTo>
                    <a:lnTo>
                      <a:pt x="5322" y="4262"/>
                    </a:lnTo>
                    <a:lnTo>
                      <a:pt x="5322" y="4262"/>
                    </a:lnTo>
                    <a:lnTo>
                      <a:pt x="5356" y="4272"/>
                    </a:lnTo>
                    <a:lnTo>
                      <a:pt x="5401" y="4282"/>
                    </a:lnTo>
                    <a:lnTo>
                      <a:pt x="5455" y="4288"/>
                    </a:lnTo>
                    <a:lnTo>
                      <a:pt x="5487" y="4292"/>
                    </a:lnTo>
                    <a:lnTo>
                      <a:pt x="5521" y="4295"/>
                    </a:lnTo>
                    <a:lnTo>
                      <a:pt x="5521" y="4295"/>
                    </a:lnTo>
                    <a:lnTo>
                      <a:pt x="5566" y="4297"/>
                    </a:lnTo>
                    <a:lnTo>
                      <a:pt x="5599" y="4297"/>
                    </a:lnTo>
                    <a:lnTo>
                      <a:pt x="5624" y="4293"/>
                    </a:lnTo>
                    <a:lnTo>
                      <a:pt x="5633" y="4292"/>
                    </a:lnTo>
                    <a:lnTo>
                      <a:pt x="5642" y="4288"/>
                    </a:lnTo>
                    <a:lnTo>
                      <a:pt x="5648" y="4285"/>
                    </a:lnTo>
                    <a:lnTo>
                      <a:pt x="5653" y="4282"/>
                    </a:lnTo>
                    <a:lnTo>
                      <a:pt x="5658" y="4275"/>
                    </a:lnTo>
                    <a:lnTo>
                      <a:pt x="5663" y="4270"/>
                    </a:lnTo>
                    <a:lnTo>
                      <a:pt x="5671" y="4255"/>
                    </a:lnTo>
                    <a:lnTo>
                      <a:pt x="5680" y="4237"/>
                    </a:lnTo>
                    <a:lnTo>
                      <a:pt x="5680" y="4237"/>
                    </a:lnTo>
                    <a:lnTo>
                      <a:pt x="5688" y="4219"/>
                    </a:lnTo>
                    <a:lnTo>
                      <a:pt x="5694" y="4203"/>
                    </a:lnTo>
                    <a:lnTo>
                      <a:pt x="5696" y="4196"/>
                    </a:lnTo>
                    <a:lnTo>
                      <a:pt x="5696" y="4189"/>
                    </a:lnTo>
                    <a:lnTo>
                      <a:pt x="5696" y="4181"/>
                    </a:lnTo>
                    <a:lnTo>
                      <a:pt x="5694" y="4175"/>
                    </a:lnTo>
                    <a:lnTo>
                      <a:pt x="5691" y="4166"/>
                    </a:lnTo>
                    <a:lnTo>
                      <a:pt x="5688" y="4157"/>
                    </a:lnTo>
                    <a:lnTo>
                      <a:pt x="5673" y="4137"/>
                    </a:lnTo>
                    <a:lnTo>
                      <a:pt x="5652" y="4110"/>
                    </a:lnTo>
                    <a:lnTo>
                      <a:pt x="5622" y="4079"/>
                    </a:lnTo>
                    <a:lnTo>
                      <a:pt x="5622" y="4079"/>
                    </a:lnTo>
                    <a:lnTo>
                      <a:pt x="5599" y="4054"/>
                    </a:lnTo>
                    <a:lnTo>
                      <a:pt x="5576" y="4031"/>
                    </a:lnTo>
                    <a:lnTo>
                      <a:pt x="5535" y="3995"/>
                    </a:lnTo>
                    <a:lnTo>
                      <a:pt x="5498" y="3967"/>
                    </a:lnTo>
                    <a:lnTo>
                      <a:pt x="5469" y="3945"/>
                    </a:lnTo>
                    <a:lnTo>
                      <a:pt x="5469" y="3945"/>
                    </a:lnTo>
                    <a:lnTo>
                      <a:pt x="5488" y="3891"/>
                    </a:lnTo>
                    <a:lnTo>
                      <a:pt x="5508" y="3835"/>
                    </a:lnTo>
                    <a:lnTo>
                      <a:pt x="5508" y="3835"/>
                    </a:lnTo>
                    <a:lnTo>
                      <a:pt x="5544" y="3838"/>
                    </a:lnTo>
                    <a:lnTo>
                      <a:pt x="5591" y="3840"/>
                    </a:lnTo>
                    <a:lnTo>
                      <a:pt x="5645" y="3838"/>
                    </a:lnTo>
                    <a:lnTo>
                      <a:pt x="5678" y="3837"/>
                    </a:lnTo>
                    <a:lnTo>
                      <a:pt x="5711" y="3832"/>
                    </a:lnTo>
                    <a:lnTo>
                      <a:pt x="5711" y="3832"/>
                    </a:lnTo>
                    <a:lnTo>
                      <a:pt x="5755" y="3827"/>
                    </a:lnTo>
                    <a:lnTo>
                      <a:pt x="5788" y="3820"/>
                    </a:lnTo>
                    <a:lnTo>
                      <a:pt x="5812" y="3814"/>
                    </a:lnTo>
                    <a:lnTo>
                      <a:pt x="5821" y="3810"/>
                    </a:lnTo>
                    <a:lnTo>
                      <a:pt x="5828" y="3805"/>
                    </a:lnTo>
                    <a:lnTo>
                      <a:pt x="5835" y="3802"/>
                    </a:lnTo>
                    <a:lnTo>
                      <a:pt x="5840" y="3795"/>
                    </a:lnTo>
                    <a:lnTo>
                      <a:pt x="5843" y="3790"/>
                    </a:lnTo>
                    <a:lnTo>
                      <a:pt x="5848" y="3784"/>
                    </a:lnTo>
                    <a:lnTo>
                      <a:pt x="5853" y="3767"/>
                    </a:lnTo>
                    <a:lnTo>
                      <a:pt x="5858" y="3748"/>
                    </a:lnTo>
                    <a:lnTo>
                      <a:pt x="5858" y="3748"/>
                    </a:lnTo>
                    <a:lnTo>
                      <a:pt x="5863" y="3728"/>
                    </a:lnTo>
                    <a:lnTo>
                      <a:pt x="5866" y="3711"/>
                    </a:lnTo>
                    <a:lnTo>
                      <a:pt x="5866" y="3705"/>
                    </a:lnTo>
                    <a:lnTo>
                      <a:pt x="5866" y="3698"/>
                    </a:lnTo>
                    <a:lnTo>
                      <a:pt x="5864" y="3690"/>
                    </a:lnTo>
                    <a:lnTo>
                      <a:pt x="5861" y="3683"/>
                    </a:lnTo>
                    <a:lnTo>
                      <a:pt x="5858" y="3677"/>
                    </a:lnTo>
                    <a:lnTo>
                      <a:pt x="5851" y="3668"/>
                    </a:lnTo>
                    <a:lnTo>
                      <a:pt x="5833" y="3650"/>
                    </a:lnTo>
                    <a:lnTo>
                      <a:pt x="5808" y="3629"/>
                    </a:lnTo>
                    <a:lnTo>
                      <a:pt x="5774" y="3603"/>
                    </a:lnTo>
                    <a:lnTo>
                      <a:pt x="5774" y="3603"/>
                    </a:lnTo>
                    <a:lnTo>
                      <a:pt x="5746" y="3581"/>
                    </a:lnTo>
                    <a:lnTo>
                      <a:pt x="5719" y="3565"/>
                    </a:lnTo>
                    <a:lnTo>
                      <a:pt x="5671" y="3535"/>
                    </a:lnTo>
                    <a:lnTo>
                      <a:pt x="5630" y="3512"/>
                    </a:lnTo>
                    <a:lnTo>
                      <a:pt x="5599" y="3497"/>
                    </a:lnTo>
                    <a:lnTo>
                      <a:pt x="5599" y="3497"/>
                    </a:lnTo>
                    <a:lnTo>
                      <a:pt x="5609" y="3439"/>
                    </a:lnTo>
                    <a:lnTo>
                      <a:pt x="5619" y="3383"/>
                    </a:lnTo>
                    <a:lnTo>
                      <a:pt x="5619" y="3383"/>
                    </a:lnTo>
                    <a:lnTo>
                      <a:pt x="5655" y="3380"/>
                    </a:lnTo>
                    <a:lnTo>
                      <a:pt x="5699" y="3373"/>
                    </a:lnTo>
                    <a:lnTo>
                      <a:pt x="5755" y="3362"/>
                    </a:lnTo>
                    <a:lnTo>
                      <a:pt x="5785" y="3354"/>
                    </a:lnTo>
                    <a:lnTo>
                      <a:pt x="5818" y="3344"/>
                    </a:lnTo>
                    <a:lnTo>
                      <a:pt x="5818" y="3344"/>
                    </a:lnTo>
                    <a:lnTo>
                      <a:pt x="5861" y="3330"/>
                    </a:lnTo>
                    <a:lnTo>
                      <a:pt x="5892" y="3319"/>
                    </a:lnTo>
                    <a:lnTo>
                      <a:pt x="5914" y="3309"/>
                    </a:lnTo>
                    <a:lnTo>
                      <a:pt x="5922" y="3302"/>
                    </a:lnTo>
                    <a:lnTo>
                      <a:pt x="5929" y="3298"/>
                    </a:lnTo>
                    <a:lnTo>
                      <a:pt x="5935" y="3293"/>
                    </a:lnTo>
                    <a:lnTo>
                      <a:pt x="5938" y="3286"/>
                    </a:lnTo>
                    <a:lnTo>
                      <a:pt x="5942" y="3279"/>
                    </a:lnTo>
                    <a:lnTo>
                      <a:pt x="5943" y="3273"/>
                    </a:lnTo>
                    <a:lnTo>
                      <a:pt x="5947" y="3256"/>
                    </a:lnTo>
                    <a:lnTo>
                      <a:pt x="5948" y="3237"/>
                    </a:lnTo>
                    <a:lnTo>
                      <a:pt x="5948" y="3237"/>
                    </a:lnTo>
                    <a:lnTo>
                      <a:pt x="5950" y="3215"/>
                    </a:lnTo>
                    <a:lnTo>
                      <a:pt x="5950" y="3199"/>
                    </a:lnTo>
                    <a:lnTo>
                      <a:pt x="5950" y="3192"/>
                    </a:lnTo>
                    <a:lnTo>
                      <a:pt x="5947" y="3184"/>
                    </a:lnTo>
                    <a:lnTo>
                      <a:pt x="5945" y="3177"/>
                    </a:lnTo>
                    <a:lnTo>
                      <a:pt x="5940" y="3171"/>
                    </a:lnTo>
                    <a:lnTo>
                      <a:pt x="5935" y="3164"/>
                    </a:lnTo>
                    <a:lnTo>
                      <a:pt x="5927" y="3157"/>
                    </a:lnTo>
                    <a:lnTo>
                      <a:pt x="5907" y="3144"/>
                    </a:lnTo>
                    <a:lnTo>
                      <a:pt x="5879" y="3126"/>
                    </a:lnTo>
                    <a:lnTo>
                      <a:pt x="5840" y="3106"/>
                    </a:lnTo>
                    <a:lnTo>
                      <a:pt x="5840" y="3106"/>
                    </a:lnTo>
                    <a:close/>
                    <a:moveTo>
                      <a:pt x="2885" y="3319"/>
                    </a:moveTo>
                    <a:lnTo>
                      <a:pt x="2885" y="3319"/>
                    </a:lnTo>
                    <a:lnTo>
                      <a:pt x="2850" y="3307"/>
                    </a:lnTo>
                    <a:lnTo>
                      <a:pt x="2817" y="3294"/>
                    </a:lnTo>
                    <a:lnTo>
                      <a:pt x="2788" y="3276"/>
                    </a:lnTo>
                    <a:lnTo>
                      <a:pt x="2760" y="3256"/>
                    </a:lnTo>
                    <a:lnTo>
                      <a:pt x="2733" y="3235"/>
                    </a:lnTo>
                    <a:lnTo>
                      <a:pt x="2710" y="3210"/>
                    </a:lnTo>
                    <a:lnTo>
                      <a:pt x="2689" y="3184"/>
                    </a:lnTo>
                    <a:lnTo>
                      <a:pt x="2671" y="3154"/>
                    </a:lnTo>
                    <a:lnTo>
                      <a:pt x="2654" y="3124"/>
                    </a:lnTo>
                    <a:lnTo>
                      <a:pt x="2643" y="3093"/>
                    </a:lnTo>
                    <a:lnTo>
                      <a:pt x="2633" y="3060"/>
                    </a:lnTo>
                    <a:lnTo>
                      <a:pt x="2626" y="3027"/>
                    </a:lnTo>
                    <a:lnTo>
                      <a:pt x="2623" y="2992"/>
                    </a:lnTo>
                    <a:lnTo>
                      <a:pt x="2623" y="2958"/>
                    </a:lnTo>
                    <a:lnTo>
                      <a:pt x="2628" y="2922"/>
                    </a:lnTo>
                    <a:lnTo>
                      <a:pt x="2634" y="2887"/>
                    </a:lnTo>
                    <a:lnTo>
                      <a:pt x="2634" y="2887"/>
                    </a:lnTo>
                    <a:lnTo>
                      <a:pt x="2646" y="2852"/>
                    </a:lnTo>
                    <a:lnTo>
                      <a:pt x="2661" y="2819"/>
                    </a:lnTo>
                    <a:lnTo>
                      <a:pt x="2677" y="2790"/>
                    </a:lnTo>
                    <a:lnTo>
                      <a:pt x="2697" y="2762"/>
                    </a:lnTo>
                    <a:lnTo>
                      <a:pt x="2720" y="2735"/>
                    </a:lnTo>
                    <a:lnTo>
                      <a:pt x="2745" y="2712"/>
                    </a:lnTo>
                    <a:lnTo>
                      <a:pt x="2771" y="2691"/>
                    </a:lnTo>
                    <a:lnTo>
                      <a:pt x="2799" y="2673"/>
                    </a:lnTo>
                    <a:lnTo>
                      <a:pt x="2829" y="2656"/>
                    </a:lnTo>
                    <a:lnTo>
                      <a:pt x="2860" y="2645"/>
                    </a:lnTo>
                    <a:lnTo>
                      <a:pt x="2893" y="2635"/>
                    </a:lnTo>
                    <a:lnTo>
                      <a:pt x="2928" y="2628"/>
                    </a:lnTo>
                    <a:lnTo>
                      <a:pt x="2962" y="2625"/>
                    </a:lnTo>
                    <a:lnTo>
                      <a:pt x="2997" y="2625"/>
                    </a:lnTo>
                    <a:lnTo>
                      <a:pt x="3032" y="2630"/>
                    </a:lnTo>
                    <a:lnTo>
                      <a:pt x="3068" y="2636"/>
                    </a:lnTo>
                    <a:lnTo>
                      <a:pt x="3068" y="2636"/>
                    </a:lnTo>
                    <a:lnTo>
                      <a:pt x="3101" y="2648"/>
                    </a:lnTo>
                    <a:lnTo>
                      <a:pt x="3134" y="2663"/>
                    </a:lnTo>
                    <a:lnTo>
                      <a:pt x="3165" y="2679"/>
                    </a:lnTo>
                    <a:lnTo>
                      <a:pt x="3193" y="2699"/>
                    </a:lnTo>
                    <a:lnTo>
                      <a:pt x="3218" y="2722"/>
                    </a:lnTo>
                    <a:lnTo>
                      <a:pt x="3243" y="2747"/>
                    </a:lnTo>
                    <a:lnTo>
                      <a:pt x="3263" y="2773"/>
                    </a:lnTo>
                    <a:lnTo>
                      <a:pt x="3282" y="2801"/>
                    </a:lnTo>
                    <a:lnTo>
                      <a:pt x="3297" y="2831"/>
                    </a:lnTo>
                    <a:lnTo>
                      <a:pt x="3310" y="2864"/>
                    </a:lnTo>
                    <a:lnTo>
                      <a:pt x="3319" y="2895"/>
                    </a:lnTo>
                    <a:lnTo>
                      <a:pt x="3325" y="2930"/>
                    </a:lnTo>
                    <a:lnTo>
                      <a:pt x="3328" y="2964"/>
                    </a:lnTo>
                    <a:lnTo>
                      <a:pt x="3328" y="2999"/>
                    </a:lnTo>
                    <a:lnTo>
                      <a:pt x="3325" y="3034"/>
                    </a:lnTo>
                    <a:lnTo>
                      <a:pt x="3317" y="3070"/>
                    </a:lnTo>
                    <a:lnTo>
                      <a:pt x="3317" y="3070"/>
                    </a:lnTo>
                    <a:lnTo>
                      <a:pt x="3305" y="3103"/>
                    </a:lnTo>
                    <a:lnTo>
                      <a:pt x="3292" y="3136"/>
                    </a:lnTo>
                    <a:lnTo>
                      <a:pt x="3274" y="3167"/>
                    </a:lnTo>
                    <a:lnTo>
                      <a:pt x="3254" y="3195"/>
                    </a:lnTo>
                    <a:lnTo>
                      <a:pt x="3233" y="3222"/>
                    </a:lnTo>
                    <a:lnTo>
                      <a:pt x="3208" y="3245"/>
                    </a:lnTo>
                    <a:lnTo>
                      <a:pt x="3180" y="3266"/>
                    </a:lnTo>
                    <a:lnTo>
                      <a:pt x="3152" y="3284"/>
                    </a:lnTo>
                    <a:lnTo>
                      <a:pt x="3122" y="3299"/>
                    </a:lnTo>
                    <a:lnTo>
                      <a:pt x="3091" y="3312"/>
                    </a:lnTo>
                    <a:lnTo>
                      <a:pt x="3058" y="3321"/>
                    </a:lnTo>
                    <a:lnTo>
                      <a:pt x="3025" y="3327"/>
                    </a:lnTo>
                    <a:lnTo>
                      <a:pt x="2990" y="3330"/>
                    </a:lnTo>
                    <a:lnTo>
                      <a:pt x="2956" y="3330"/>
                    </a:lnTo>
                    <a:lnTo>
                      <a:pt x="2920" y="3327"/>
                    </a:lnTo>
                    <a:lnTo>
                      <a:pt x="2885" y="3319"/>
                    </a:lnTo>
                    <a:lnTo>
                      <a:pt x="2885" y="3319"/>
                    </a:lnTo>
                    <a:close/>
                  </a:path>
                </a:pathLst>
              </a:custGeom>
              <a:gradFill>
                <a:gsLst>
                  <a:gs pos="0">
                    <a:srgbClr val="5989C3"/>
                  </a:gs>
                  <a:gs pos="100000">
                    <a:srgbClr val="284B76"/>
                  </a:gs>
                </a:gsLst>
                <a:lin ang="0" scaled="0"/>
              </a:gradFill>
              <a:ln>
                <a:noFill/>
              </a:ln>
              <a:effectLst>
                <a:outerShdw blurRad="50800" dist="38100" dir="2700000" algn="tl" rotWithShape="0">
                  <a:srgbClr val="000000">
                    <a:alpha val="20000"/>
                  </a:srgbClr>
                </a:outerShdw>
              </a:effectLst>
            </p:spPr>
            <p:txBody>
              <a:bodyPr spcFirstLastPara="1" wrap="square" lIns="18275" tIns="18275" rIns="18275" bIns="18275" anchor="ctr" anchorCtr="1">
                <a:noAutofit/>
              </a:bodyPr>
              <a:lstStyle/>
              <a:p>
                <a:pPr marL="0" marR="0" lvl="0" indent="0" algn="ctr" rtl="0">
                  <a:lnSpc>
                    <a:spcPct val="85000"/>
                  </a:lnSpc>
                  <a:spcBef>
                    <a:spcPts val="0"/>
                  </a:spcBef>
                  <a:spcAft>
                    <a:spcPts val="0"/>
                  </a:spcAft>
                  <a:buNone/>
                </a:pPr>
                <a:endParaRPr sz="1400" b="1">
                  <a:solidFill>
                    <a:srgbClr val="FFFFFF"/>
                  </a:solidFill>
                  <a:latin typeface="Arial Narrow"/>
                  <a:ea typeface="Arial Narrow"/>
                  <a:cs typeface="Arial Narrow"/>
                  <a:sym typeface="Arial Narrow"/>
                </a:endParaRPr>
              </a:p>
            </p:txBody>
          </p:sp>
          <p:sp>
            <p:nvSpPr>
              <p:cNvPr id="7" name="Google Shape;137;p2">
                <a:extLst>
                  <a:ext uri="{FF2B5EF4-FFF2-40B4-BE49-F238E27FC236}">
                    <a16:creationId xmlns:a16="http://schemas.microsoft.com/office/drawing/2014/main" id="{FEC6C202-8732-175A-119C-83AC55E9CBB9}"/>
                  </a:ext>
                </a:extLst>
              </p:cNvPr>
              <p:cNvSpPr/>
              <p:nvPr/>
            </p:nvSpPr>
            <p:spPr>
              <a:xfrm>
                <a:off x="2971800" y="0"/>
                <a:ext cx="1549400" cy="1549398"/>
              </a:xfrm>
              <a:custGeom>
                <a:avLst/>
                <a:gdLst/>
                <a:ahLst/>
                <a:cxnLst/>
                <a:rect l="l" t="t" r="r" b="b"/>
                <a:pathLst>
                  <a:path w="5950" h="5950" extrusionOk="0">
                    <a:moveTo>
                      <a:pt x="5904" y="2636"/>
                    </a:moveTo>
                    <a:lnTo>
                      <a:pt x="5904" y="2636"/>
                    </a:lnTo>
                    <a:lnTo>
                      <a:pt x="5912" y="2719"/>
                    </a:lnTo>
                    <a:lnTo>
                      <a:pt x="5919" y="2800"/>
                    </a:lnTo>
                    <a:lnTo>
                      <a:pt x="5930" y="2791"/>
                    </a:lnTo>
                    <a:lnTo>
                      <a:pt x="5938" y="2781"/>
                    </a:lnTo>
                    <a:lnTo>
                      <a:pt x="5945" y="2773"/>
                    </a:lnTo>
                    <a:lnTo>
                      <a:pt x="5948" y="2763"/>
                    </a:lnTo>
                    <a:lnTo>
                      <a:pt x="5950" y="2753"/>
                    </a:lnTo>
                    <a:lnTo>
                      <a:pt x="5950" y="2742"/>
                    </a:lnTo>
                    <a:lnTo>
                      <a:pt x="5948" y="2715"/>
                    </a:lnTo>
                    <a:lnTo>
                      <a:pt x="5945" y="2689"/>
                    </a:lnTo>
                    <a:lnTo>
                      <a:pt x="5943" y="2678"/>
                    </a:lnTo>
                    <a:lnTo>
                      <a:pt x="5940" y="2668"/>
                    </a:lnTo>
                    <a:lnTo>
                      <a:pt x="5935" y="2659"/>
                    </a:lnTo>
                    <a:lnTo>
                      <a:pt x="5927" y="2651"/>
                    </a:lnTo>
                    <a:lnTo>
                      <a:pt x="5917" y="2645"/>
                    </a:lnTo>
                    <a:lnTo>
                      <a:pt x="5904" y="2636"/>
                    </a:lnTo>
                    <a:close/>
                    <a:moveTo>
                      <a:pt x="2202" y="92"/>
                    </a:moveTo>
                    <a:lnTo>
                      <a:pt x="2202" y="92"/>
                    </a:lnTo>
                    <a:lnTo>
                      <a:pt x="2176" y="101"/>
                    </a:lnTo>
                    <a:lnTo>
                      <a:pt x="2164" y="104"/>
                    </a:lnTo>
                    <a:lnTo>
                      <a:pt x="2156" y="109"/>
                    </a:lnTo>
                    <a:lnTo>
                      <a:pt x="2148" y="117"/>
                    </a:lnTo>
                    <a:lnTo>
                      <a:pt x="2141" y="125"/>
                    </a:lnTo>
                    <a:lnTo>
                      <a:pt x="2136" y="138"/>
                    </a:lnTo>
                    <a:lnTo>
                      <a:pt x="2131" y="155"/>
                    </a:lnTo>
                    <a:lnTo>
                      <a:pt x="2212" y="132"/>
                    </a:lnTo>
                    <a:lnTo>
                      <a:pt x="2295" y="110"/>
                    </a:lnTo>
                    <a:lnTo>
                      <a:pt x="2282" y="99"/>
                    </a:lnTo>
                    <a:lnTo>
                      <a:pt x="2272" y="91"/>
                    </a:lnTo>
                    <a:lnTo>
                      <a:pt x="2260" y="86"/>
                    </a:lnTo>
                    <a:lnTo>
                      <a:pt x="2250" y="84"/>
                    </a:lnTo>
                    <a:lnTo>
                      <a:pt x="2240" y="84"/>
                    </a:lnTo>
                    <a:lnTo>
                      <a:pt x="2229" y="86"/>
                    </a:lnTo>
                    <a:lnTo>
                      <a:pt x="2202" y="92"/>
                    </a:lnTo>
                    <a:close/>
                    <a:moveTo>
                      <a:pt x="5419" y="1263"/>
                    </a:moveTo>
                    <a:lnTo>
                      <a:pt x="5419" y="1263"/>
                    </a:lnTo>
                    <a:lnTo>
                      <a:pt x="5404" y="1242"/>
                    </a:lnTo>
                    <a:lnTo>
                      <a:pt x="5396" y="1233"/>
                    </a:lnTo>
                    <a:lnTo>
                      <a:pt x="5388" y="1227"/>
                    </a:lnTo>
                    <a:lnTo>
                      <a:pt x="5380" y="1222"/>
                    </a:lnTo>
                    <a:lnTo>
                      <a:pt x="5368" y="1218"/>
                    </a:lnTo>
                    <a:lnTo>
                      <a:pt x="5355" y="1217"/>
                    </a:lnTo>
                    <a:lnTo>
                      <a:pt x="5340" y="1218"/>
                    </a:lnTo>
                    <a:lnTo>
                      <a:pt x="5388" y="1286"/>
                    </a:lnTo>
                    <a:lnTo>
                      <a:pt x="5436" y="1354"/>
                    </a:lnTo>
                    <a:lnTo>
                      <a:pt x="5441" y="1339"/>
                    </a:lnTo>
                    <a:lnTo>
                      <a:pt x="5444" y="1327"/>
                    </a:lnTo>
                    <a:lnTo>
                      <a:pt x="5445" y="1316"/>
                    </a:lnTo>
                    <a:lnTo>
                      <a:pt x="5444" y="1306"/>
                    </a:lnTo>
                    <a:lnTo>
                      <a:pt x="5441" y="1296"/>
                    </a:lnTo>
                    <a:lnTo>
                      <a:pt x="5436" y="1286"/>
                    </a:lnTo>
                    <a:lnTo>
                      <a:pt x="5419" y="1263"/>
                    </a:lnTo>
                    <a:close/>
                    <a:moveTo>
                      <a:pt x="5919" y="3151"/>
                    </a:moveTo>
                    <a:lnTo>
                      <a:pt x="5919" y="3151"/>
                    </a:lnTo>
                    <a:lnTo>
                      <a:pt x="5912" y="3233"/>
                    </a:lnTo>
                    <a:lnTo>
                      <a:pt x="5904" y="3314"/>
                    </a:lnTo>
                    <a:lnTo>
                      <a:pt x="5917" y="3307"/>
                    </a:lnTo>
                    <a:lnTo>
                      <a:pt x="5927" y="3299"/>
                    </a:lnTo>
                    <a:lnTo>
                      <a:pt x="5935" y="3291"/>
                    </a:lnTo>
                    <a:lnTo>
                      <a:pt x="5940" y="3283"/>
                    </a:lnTo>
                    <a:lnTo>
                      <a:pt x="5943" y="3273"/>
                    </a:lnTo>
                    <a:lnTo>
                      <a:pt x="5945" y="3263"/>
                    </a:lnTo>
                    <a:lnTo>
                      <a:pt x="5948" y="3237"/>
                    </a:lnTo>
                    <a:lnTo>
                      <a:pt x="5950" y="3208"/>
                    </a:lnTo>
                    <a:lnTo>
                      <a:pt x="5950" y="3199"/>
                    </a:lnTo>
                    <a:lnTo>
                      <a:pt x="5948" y="3187"/>
                    </a:lnTo>
                    <a:lnTo>
                      <a:pt x="5945" y="3179"/>
                    </a:lnTo>
                    <a:lnTo>
                      <a:pt x="5938" y="3169"/>
                    </a:lnTo>
                    <a:lnTo>
                      <a:pt x="5930" y="3161"/>
                    </a:lnTo>
                    <a:lnTo>
                      <a:pt x="5919" y="3151"/>
                    </a:lnTo>
                    <a:close/>
                    <a:moveTo>
                      <a:pt x="5800" y="2133"/>
                    </a:moveTo>
                    <a:lnTo>
                      <a:pt x="5800" y="2133"/>
                    </a:lnTo>
                    <a:lnTo>
                      <a:pt x="5821" y="2213"/>
                    </a:lnTo>
                    <a:lnTo>
                      <a:pt x="5843" y="2292"/>
                    </a:lnTo>
                    <a:lnTo>
                      <a:pt x="5853" y="2280"/>
                    </a:lnTo>
                    <a:lnTo>
                      <a:pt x="5859" y="2270"/>
                    </a:lnTo>
                    <a:lnTo>
                      <a:pt x="5864" y="2260"/>
                    </a:lnTo>
                    <a:lnTo>
                      <a:pt x="5866" y="2251"/>
                    </a:lnTo>
                    <a:lnTo>
                      <a:pt x="5866" y="2241"/>
                    </a:lnTo>
                    <a:lnTo>
                      <a:pt x="5864" y="2229"/>
                    </a:lnTo>
                    <a:lnTo>
                      <a:pt x="5858" y="2203"/>
                    </a:lnTo>
                    <a:lnTo>
                      <a:pt x="5851" y="2176"/>
                    </a:lnTo>
                    <a:lnTo>
                      <a:pt x="5846" y="2166"/>
                    </a:lnTo>
                    <a:lnTo>
                      <a:pt x="5841" y="2158"/>
                    </a:lnTo>
                    <a:lnTo>
                      <a:pt x="5835" y="2150"/>
                    </a:lnTo>
                    <a:lnTo>
                      <a:pt x="5826" y="2143"/>
                    </a:lnTo>
                    <a:lnTo>
                      <a:pt x="5815" y="2138"/>
                    </a:lnTo>
                    <a:lnTo>
                      <a:pt x="5800" y="2133"/>
                    </a:lnTo>
                    <a:close/>
                    <a:moveTo>
                      <a:pt x="2715" y="2"/>
                    </a:moveTo>
                    <a:lnTo>
                      <a:pt x="2715" y="2"/>
                    </a:lnTo>
                    <a:lnTo>
                      <a:pt x="2687" y="5"/>
                    </a:lnTo>
                    <a:lnTo>
                      <a:pt x="2676" y="7"/>
                    </a:lnTo>
                    <a:lnTo>
                      <a:pt x="2666" y="10"/>
                    </a:lnTo>
                    <a:lnTo>
                      <a:pt x="2657" y="16"/>
                    </a:lnTo>
                    <a:lnTo>
                      <a:pt x="2649" y="25"/>
                    </a:lnTo>
                    <a:lnTo>
                      <a:pt x="2641" y="35"/>
                    </a:lnTo>
                    <a:lnTo>
                      <a:pt x="2634" y="51"/>
                    </a:lnTo>
                    <a:lnTo>
                      <a:pt x="2718" y="41"/>
                    </a:lnTo>
                    <a:lnTo>
                      <a:pt x="2803" y="36"/>
                    </a:lnTo>
                    <a:lnTo>
                      <a:pt x="2791" y="21"/>
                    </a:lnTo>
                    <a:lnTo>
                      <a:pt x="2783" y="13"/>
                    </a:lnTo>
                    <a:lnTo>
                      <a:pt x="2773" y="7"/>
                    </a:lnTo>
                    <a:lnTo>
                      <a:pt x="2763" y="2"/>
                    </a:lnTo>
                    <a:lnTo>
                      <a:pt x="2753" y="0"/>
                    </a:lnTo>
                    <a:lnTo>
                      <a:pt x="2742" y="0"/>
                    </a:lnTo>
                    <a:lnTo>
                      <a:pt x="2715" y="2"/>
                    </a:lnTo>
                    <a:close/>
                    <a:moveTo>
                      <a:pt x="4687" y="531"/>
                    </a:moveTo>
                    <a:lnTo>
                      <a:pt x="4687" y="531"/>
                    </a:lnTo>
                    <a:lnTo>
                      <a:pt x="4664" y="514"/>
                    </a:lnTo>
                    <a:lnTo>
                      <a:pt x="4654" y="509"/>
                    </a:lnTo>
                    <a:lnTo>
                      <a:pt x="4644" y="506"/>
                    </a:lnTo>
                    <a:lnTo>
                      <a:pt x="4634" y="505"/>
                    </a:lnTo>
                    <a:lnTo>
                      <a:pt x="4623" y="506"/>
                    </a:lnTo>
                    <a:lnTo>
                      <a:pt x="4611" y="509"/>
                    </a:lnTo>
                    <a:lnTo>
                      <a:pt x="4595" y="514"/>
                    </a:lnTo>
                    <a:lnTo>
                      <a:pt x="4664" y="562"/>
                    </a:lnTo>
                    <a:lnTo>
                      <a:pt x="4732" y="610"/>
                    </a:lnTo>
                    <a:lnTo>
                      <a:pt x="4733" y="595"/>
                    </a:lnTo>
                    <a:lnTo>
                      <a:pt x="4732" y="582"/>
                    </a:lnTo>
                    <a:lnTo>
                      <a:pt x="4728" y="570"/>
                    </a:lnTo>
                    <a:lnTo>
                      <a:pt x="4723" y="562"/>
                    </a:lnTo>
                    <a:lnTo>
                      <a:pt x="4717" y="554"/>
                    </a:lnTo>
                    <a:lnTo>
                      <a:pt x="4708" y="546"/>
                    </a:lnTo>
                    <a:lnTo>
                      <a:pt x="4687" y="531"/>
                    </a:lnTo>
                    <a:close/>
                    <a:moveTo>
                      <a:pt x="5084" y="866"/>
                    </a:moveTo>
                    <a:lnTo>
                      <a:pt x="5084" y="866"/>
                    </a:lnTo>
                    <a:lnTo>
                      <a:pt x="5066" y="846"/>
                    </a:lnTo>
                    <a:lnTo>
                      <a:pt x="5056" y="839"/>
                    </a:lnTo>
                    <a:lnTo>
                      <a:pt x="5048" y="834"/>
                    </a:lnTo>
                    <a:lnTo>
                      <a:pt x="5038" y="831"/>
                    </a:lnTo>
                    <a:lnTo>
                      <a:pt x="5027" y="829"/>
                    </a:lnTo>
                    <a:lnTo>
                      <a:pt x="5014" y="831"/>
                    </a:lnTo>
                    <a:lnTo>
                      <a:pt x="4999" y="834"/>
                    </a:lnTo>
                    <a:lnTo>
                      <a:pt x="5058" y="892"/>
                    </a:lnTo>
                    <a:lnTo>
                      <a:pt x="5116" y="951"/>
                    </a:lnTo>
                    <a:lnTo>
                      <a:pt x="5119" y="936"/>
                    </a:lnTo>
                    <a:lnTo>
                      <a:pt x="5121" y="923"/>
                    </a:lnTo>
                    <a:lnTo>
                      <a:pt x="5119" y="912"/>
                    </a:lnTo>
                    <a:lnTo>
                      <a:pt x="5116" y="902"/>
                    </a:lnTo>
                    <a:lnTo>
                      <a:pt x="5111" y="894"/>
                    </a:lnTo>
                    <a:lnTo>
                      <a:pt x="5104" y="884"/>
                    </a:lnTo>
                    <a:lnTo>
                      <a:pt x="5084" y="866"/>
                    </a:lnTo>
                    <a:close/>
                    <a:moveTo>
                      <a:pt x="5681" y="4148"/>
                    </a:moveTo>
                    <a:lnTo>
                      <a:pt x="5681" y="4148"/>
                    </a:lnTo>
                    <a:lnTo>
                      <a:pt x="5648" y="4222"/>
                    </a:lnTo>
                    <a:lnTo>
                      <a:pt x="5612" y="4295"/>
                    </a:lnTo>
                    <a:lnTo>
                      <a:pt x="5627" y="4293"/>
                    </a:lnTo>
                    <a:lnTo>
                      <a:pt x="5640" y="4290"/>
                    </a:lnTo>
                    <a:lnTo>
                      <a:pt x="5648" y="4285"/>
                    </a:lnTo>
                    <a:lnTo>
                      <a:pt x="5657" y="4279"/>
                    </a:lnTo>
                    <a:lnTo>
                      <a:pt x="5663" y="4270"/>
                    </a:lnTo>
                    <a:lnTo>
                      <a:pt x="5668" y="4260"/>
                    </a:lnTo>
                    <a:lnTo>
                      <a:pt x="5680" y="4237"/>
                    </a:lnTo>
                    <a:lnTo>
                      <a:pt x="5691" y="4213"/>
                    </a:lnTo>
                    <a:lnTo>
                      <a:pt x="5694" y="4203"/>
                    </a:lnTo>
                    <a:lnTo>
                      <a:pt x="5696" y="4193"/>
                    </a:lnTo>
                    <a:lnTo>
                      <a:pt x="5696" y="4183"/>
                    </a:lnTo>
                    <a:lnTo>
                      <a:pt x="5694" y="4171"/>
                    </a:lnTo>
                    <a:lnTo>
                      <a:pt x="5689" y="4160"/>
                    </a:lnTo>
                    <a:lnTo>
                      <a:pt x="5681" y="4148"/>
                    </a:lnTo>
                    <a:close/>
                    <a:moveTo>
                      <a:pt x="4146" y="5682"/>
                    </a:moveTo>
                    <a:lnTo>
                      <a:pt x="4146" y="5682"/>
                    </a:lnTo>
                    <a:lnTo>
                      <a:pt x="4159" y="5690"/>
                    </a:lnTo>
                    <a:lnTo>
                      <a:pt x="4171" y="5695"/>
                    </a:lnTo>
                    <a:lnTo>
                      <a:pt x="4181" y="5698"/>
                    </a:lnTo>
                    <a:lnTo>
                      <a:pt x="4191" y="5698"/>
                    </a:lnTo>
                    <a:lnTo>
                      <a:pt x="4201" y="5695"/>
                    </a:lnTo>
                    <a:lnTo>
                      <a:pt x="4212" y="5691"/>
                    </a:lnTo>
                    <a:lnTo>
                      <a:pt x="4235" y="5680"/>
                    </a:lnTo>
                    <a:lnTo>
                      <a:pt x="4260" y="5668"/>
                    </a:lnTo>
                    <a:lnTo>
                      <a:pt x="4270" y="5663"/>
                    </a:lnTo>
                    <a:lnTo>
                      <a:pt x="4278" y="5657"/>
                    </a:lnTo>
                    <a:lnTo>
                      <a:pt x="4283" y="5650"/>
                    </a:lnTo>
                    <a:lnTo>
                      <a:pt x="4288" y="5640"/>
                    </a:lnTo>
                    <a:lnTo>
                      <a:pt x="4291" y="5629"/>
                    </a:lnTo>
                    <a:lnTo>
                      <a:pt x="4295" y="5614"/>
                    </a:lnTo>
                    <a:lnTo>
                      <a:pt x="4220" y="5649"/>
                    </a:lnTo>
                    <a:lnTo>
                      <a:pt x="4146" y="5682"/>
                    </a:lnTo>
                    <a:close/>
                    <a:moveTo>
                      <a:pt x="1" y="2715"/>
                    </a:moveTo>
                    <a:lnTo>
                      <a:pt x="1" y="2715"/>
                    </a:lnTo>
                    <a:lnTo>
                      <a:pt x="0" y="2744"/>
                    </a:lnTo>
                    <a:lnTo>
                      <a:pt x="0" y="2753"/>
                    </a:lnTo>
                    <a:lnTo>
                      <a:pt x="1" y="2765"/>
                    </a:lnTo>
                    <a:lnTo>
                      <a:pt x="5" y="2773"/>
                    </a:lnTo>
                    <a:lnTo>
                      <a:pt x="11" y="2783"/>
                    </a:lnTo>
                    <a:lnTo>
                      <a:pt x="21" y="2793"/>
                    </a:lnTo>
                    <a:lnTo>
                      <a:pt x="34" y="2803"/>
                    </a:lnTo>
                    <a:lnTo>
                      <a:pt x="41" y="2719"/>
                    </a:lnTo>
                    <a:lnTo>
                      <a:pt x="49" y="2635"/>
                    </a:lnTo>
                    <a:lnTo>
                      <a:pt x="34" y="2643"/>
                    </a:lnTo>
                    <a:lnTo>
                      <a:pt x="23" y="2651"/>
                    </a:lnTo>
                    <a:lnTo>
                      <a:pt x="14" y="2658"/>
                    </a:lnTo>
                    <a:lnTo>
                      <a:pt x="10" y="2668"/>
                    </a:lnTo>
                    <a:lnTo>
                      <a:pt x="6" y="2678"/>
                    </a:lnTo>
                    <a:lnTo>
                      <a:pt x="3" y="2687"/>
                    </a:lnTo>
                    <a:lnTo>
                      <a:pt x="1" y="2715"/>
                    </a:lnTo>
                    <a:close/>
                    <a:moveTo>
                      <a:pt x="1713" y="270"/>
                    </a:moveTo>
                    <a:lnTo>
                      <a:pt x="1713" y="270"/>
                    </a:lnTo>
                    <a:lnTo>
                      <a:pt x="1688" y="282"/>
                    </a:lnTo>
                    <a:lnTo>
                      <a:pt x="1678" y="289"/>
                    </a:lnTo>
                    <a:lnTo>
                      <a:pt x="1670" y="295"/>
                    </a:lnTo>
                    <a:lnTo>
                      <a:pt x="1663" y="303"/>
                    </a:lnTo>
                    <a:lnTo>
                      <a:pt x="1660" y="313"/>
                    </a:lnTo>
                    <a:lnTo>
                      <a:pt x="1657" y="328"/>
                    </a:lnTo>
                    <a:lnTo>
                      <a:pt x="1653" y="345"/>
                    </a:lnTo>
                    <a:lnTo>
                      <a:pt x="1731" y="307"/>
                    </a:lnTo>
                    <a:lnTo>
                      <a:pt x="1808" y="272"/>
                    </a:lnTo>
                    <a:lnTo>
                      <a:pt x="1793" y="264"/>
                    </a:lnTo>
                    <a:lnTo>
                      <a:pt x="1780" y="257"/>
                    </a:lnTo>
                    <a:lnTo>
                      <a:pt x="1770" y="254"/>
                    </a:lnTo>
                    <a:lnTo>
                      <a:pt x="1759" y="254"/>
                    </a:lnTo>
                    <a:lnTo>
                      <a:pt x="1749" y="256"/>
                    </a:lnTo>
                    <a:lnTo>
                      <a:pt x="1739" y="259"/>
                    </a:lnTo>
                    <a:lnTo>
                      <a:pt x="1713" y="270"/>
                    </a:lnTo>
                    <a:close/>
                    <a:moveTo>
                      <a:pt x="5343" y="4734"/>
                    </a:moveTo>
                    <a:lnTo>
                      <a:pt x="5343" y="4734"/>
                    </a:lnTo>
                    <a:lnTo>
                      <a:pt x="5358" y="4734"/>
                    </a:lnTo>
                    <a:lnTo>
                      <a:pt x="5371" y="4732"/>
                    </a:lnTo>
                    <a:lnTo>
                      <a:pt x="5381" y="4729"/>
                    </a:lnTo>
                    <a:lnTo>
                      <a:pt x="5389" y="4724"/>
                    </a:lnTo>
                    <a:lnTo>
                      <a:pt x="5398" y="4717"/>
                    </a:lnTo>
                    <a:lnTo>
                      <a:pt x="5404" y="4709"/>
                    </a:lnTo>
                    <a:lnTo>
                      <a:pt x="5419" y="4687"/>
                    </a:lnTo>
                    <a:lnTo>
                      <a:pt x="5434" y="4666"/>
                    </a:lnTo>
                    <a:lnTo>
                      <a:pt x="5441" y="4656"/>
                    </a:lnTo>
                    <a:lnTo>
                      <a:pt x="5444" y="4646"/>
                    </a:lnTo>
                    <a:lnTo>
                      <a:pt x="5445" y="4636"/>
                    </a:lnTo>
                    <a:lnTo>
                      <a:pt x="5445" y="4626"/>
                    </a:lnTo>
                    <a:lnTo>
                      <a:pt x="5442" y="4615"/>
                    </a:lnTo>
                    <a:lnTo>
                      <a:pt x="5437" y="4600"/>
                    </a:lnTo>
                    <a:lnTo>
                      <a:pt x="5391" y="4668"/>
                    </a:lnTo>
                    <a:lnTo>
                      <a:pt x="5343" y="4734"/>
                    </a:lnTo>
                    <a:close/>
                    <a:moveTo>
                      <a:pt x="5002" y="5118"/>
                    </a:moveTo>
                    <a:lnTo>
                      <a:pt x="5002" y="5118"/>
                    </a:lnTo>
                    <a:lnTo>
                      <a:pt x="5017" y="5121"/>
                    </a:lnTo>
                    <a:lnTo>
                      <a:pt x="5030" y="5121"/>
                    </a:lnTo>
                    <a:lnTo>
                      <a:pt x="5040" y="5121"/>
                    </a:lnTo>
                    <a:lnTo>
                      <a:pt x="5050" y="5118"/>
                    </a:lnTo>
                    <a:lnTo>
                      <a:pt x="5058" y="5111"/>
                    </a:lnTo>
                    <a:lnTo>
                      <a:pt x="5066" y="5105"/>
                    </a:lnTo>
                    <a:lnTo>
                      <a:pt x="5084" y="5086"/>
                    </a:lnTo>
                    <a:lnTo>
                      <a:pt x="5104" y="5067"/>
                    </a:lnTo>
                    <a:lnTo>
                      <a:pt x="5111" y="5058"/>
                    </a:lnTo>
                    <a:lnTo>
                      <a:pt x="5116" y="5050"/>
                    </a:lnTo>
                    <a:lnTo>
                      <a:pt x="5119" y="5040"/>
                    </a:lnTo>
                    <a:lnTo>
                      <a:pt x="5121" y="5030"/>
                    </a:lnTo>
                    <a:lnTo>
                      <a:pt x="5121" y="5019"/>
                    </a:lnTo>
                    <a:lnTo>
                      <a:pt x="5117" y="5004"/>
                    </a:lnTo>
                    <a:lnTo>
                      <a:pt x="5060" y="5062"/>
                    </a:lnTo>
                    <a:lnTo>
                      <a:pt x="5002" y="5118"/>
                    </a:lnTo>
                    <a:close/>
                    <a:moveTo>
                      <a:pt x="1" y="3237"/>
                    </a:moveTo>
                    <a:lnTo>
                      <a:pt x="1" y="3237"/>
                    </a:lnTo>
                    <a:lnTo>
                      <a:pt x="3" y="3263"/>
                    </a:lnTo>
                    <a:lnTo>
                      <a:pt x="6" y="3274"/>
                    </a:lnTo>
                    <a:lnTo>
                      <a:pt x="10" y="3284"/>
                    </a:lnTo>
                    <a:lnTo>
                      <a:pt x="14" y="3293"/>
                    </a:lnTo>
                    <a:lnTo>
                      <a:pt x="23" y="3301"/>
                    </a:lnTo>
                    <a:lnTo>
                      <a:pt x="33" y="3307"/>
                    </a:lnTo>
                    <a:lnTo>
                      <a:pt x="47" y="3316"/>
                    </a:lnTo>
                    <a:lnTo>
                      <a:pt x="39" y="3233"/>
                    </a:lnTo>
                    <a:lnTo>
                      <a:pt x="33" y="3149"/>
                    </a:lnTo>
                    <a:lnTo>
                      <a:pt x="21" y="3159"/>
                    </a:lnTo>
                    <a:lnTo>
                      <a:pt x="11" y="3169"/>
                    </a:lnTo>
                    <a:lnTo>
                      <a:pt x="5" y="3177"/>
                    </a:lnTo>
                    <a:lnTo>
                      <a:pt x="1" y="3187"/>
                    </a:lnTo>
                    <a:lnTo>
                      <a:pt x="0" y="3197"/>
                    </a:lnTo>
                    <a:lnTo>
                      <a:pt x="0" y="3208"/>
                    </a:lnTo>
                    <a:lnTo>
                      <a:pt x="1" y="3237"/>
                    </a:lnTo>
                    <a:close/>
                    <a:moveTo>
                      <a:pt x="270" y="1715"/>
                    </a:moveTo>
                    <a:lnTo>
                      <a:pt x="270" y="1715"/>
                    </a:lnTo>
                    <a:lnTo>
                      <a:pt x="259" y="1739"/>
                    </a:lnTo>
                    <a:lnTo>
                      <a:pt x="254" y="1749"/>
                    </a:lnTo>
                    <a:lnTo>
                      <a:pt x="252" y="1761"/>
                    </a:lnTo>
                    <a:lnTo>
                      <a:pt x="254" y="1771"/>
                    </a:lnTo>
                    <a:lnTo>
                      <a:pt x="255" y="1782"/>
                    </a:lnTo>
                    <a:lnTo>
                      <a:pt x="262" y="1794"/>
                    </a:lnTo>
                    <a:lnTo>
                      <a:pt x="272" y="1809"/>
                    </a:lnTo>
                    <a:lnTo>
                      <a:pt x="306" y="1731"/>
                    </a:lnTo>
                    <a:lnTo>
                      <a:pt x="343" y="1655"/>
                    </a:lnTo>
                    <a:lnTo>
                      <a:pt x="326" y="1657"/>
                    </a:lnTo>
                    <a:lnTo>
                      <a:pt x="313" y="1660"/>
                    </a:lnTo>
                    <a:lnTo>
                      <a:pt x="301" y="1665"/>
                    </a:lnTo>
                    <a:lnTo>
                      <a:pt x="293" y="1672"/>
                    </a:lnTo>
                    <a:lnTo>
                      <a:pt x="287" y="1680"/>
                    </a:lnTo>
                    <a:lnTo>
                      <a:pt x="282" y="1688"/>
                    </a:lnTo>
                    <a:lnTo>
                      <a:pt x="270" y="1715"/>
                    </a:lnTo>
                    <a:close/>
                    <a:moveTo>
                      <a:pt x="529" y="1263"/>
                    </a:moveTo>
                    <a:lnTo>
                      <a:pt x="529" y="1263"/>
                    </a:lnTo>
                    <a:lnTo>
                      <a:pt x="514" y="1286"/>
                    </a:lnTo>
                    <a:lnTo>
                      <a:pt x="509" y="1296"/>
                    </a:lnTo>
                    <a:lnTo>
                      <a:pt x="504" y="1306"/>
                    </a:lnTo>
                    <a:lnTo>
                      <a:pt x="504" y="1316"/>
                    </a:lnTo>
                    <a:lnTo>
                      <a:pt x="504" y="1327"/>
                    </a:lnTo>
                    <a:lnTo>
                      <a:pt x="507" y="1340"/>
                    </a:lnTo>
                    <a:lnTo>
                      <a:pt x="514" y="1355"/>
                    </a:lnTo>
                    <a:lnTo>
                      <a:pt x="562" y="1286"/>
                    </a:lnTo>
                    <a:lnTo>
                      <a:pt x="611" y="1218"/>
                    </a:lnTo>
                    <a:lnTo>
                      <a:pt x="595" y="1217"/>
                    </a:lnTo>
                    <a:lnTo>
                      <a:pt x="582" y="1218"/>
                    </a:lnTo>
                    <a:lnTo>
                      <a:pt x="570" y="1222"/>
                    </a:lnTo>
                    <a:lnTo>
                      <a:pt x="560" y="1225"/>
                    </a:lnTo>
                    <a:lnTo>
                      <a:pt x="554" y="1233"/>
                    </a:lnTo>
                    <a:lnTo>
                      <a:pt x="545" y="1242"/>
                    </a:lnTo>
                    <a:lnTo>
                      <a:pt x="529" y="1263"/>
                    </a:lnTo>
                    <a:close/>
                    <a:moveTo>
                      <a:pt x="864" y="866"/>
                    </a:moveTo>
                    <a:lnTo>
                      <a:pt x="864" y="866"/>
                    </a:lnTo>
                    <a:lnTo>
                      <a:pt x="844" y="885"/>
                    </a:lnTo>
                    <a:lnTo>
                      <a:pt x="837" y="894"/>
                    </a:lnTo>
                    <a:lnTo>
                      <a:pt x="832" y="902"/>
                    </a:lnTo>
                    <a:lnTo>
                      <a:pt x="829" y="912"/>
                    </a:lnTo>
                    <a:lnTo>
                      <a:pt x="829" y="923"/>
                    </a:lnTo>
                    <a:lnTo>
                      <a:pt x="829" y="938"/>
                    </a:lnTo>
                    <a:lnTo>
                      <a:pt x="834" y="955"/>
                    </a:lnTo>
                    <a:lnTo>
                      <a:pt x="893" y="894"/>
                    </a:lnTo>
                    <a:lnTo>
                      <a:pt x="953" y="834"/>
                    </a:lnTo>
                    <a:lnTo>
                      <a:pt x="936" y="831"/>
                    </a:lnTo>
                    <a:lnTo>
                      <a:pt x="923" y="829"/>
                    </a:lnTo>
                    <a:lnTo>
                      <a:pt x="911" y="831"/>
                    </a:lnTo>
                    <a:lnTo>
                      <a:pt x="902" y="833"/>
                    </a:lnTo>
                    <a:lnTo>
                      <a:pt x="893" y="839"/>
                    </a:lnTo>
                    <a:lnTo>
                      <a:pt x="883" y="846"/>
                    </a:lnTo>
                    <a:lnTo>
                      <a:pt x="864" y="866"/>
                    </a:lnTo>
                    <a:close/>
                    <a:moveTo>
                      <a:pt x="1263" y="531"/>
                    </a:moveTo>
                    <a:lnTo>
                      <a:pt x="1263" y="531"/>
                    </a:lnTo>
                    <a:lnTo>
                      <a:pt x="1240" y="547"/>
                    </a:lnTo>
                    <a:lnTo>
                      <a:pt x="1231" y="554"/>
                    </a:lnTo>
                    <a:lnTo>
                      <a:pt x="1225" y="562"/>
                    </a:lnTo>
                    <a:lnTo>
                      <a:pt x="1220" y="572"/>
                    </a:lnTo>
                    <a:lnTo>
                      <a:pt x="1216" y="582"/>
                    </a:lnTo>
                    <a:lnTo>
                      <a:pt x="1216" y="597"/>
                    </a:lnTo>
                    <a:lnTo>
                      <a:pt x="1216" y="613"/>
                    </a:lnTo>
                    <a:lnTo>
                      <a:pt x="1286" y="564"/>
                    </a:lnTo>
                    <a:lnTo>
                      <a:pt x="1357" y="516"/>
                    </a:lnTo>
                    <a:lnTo>
                      <a:pt x="1340" y="509"/>
                    </a:lnTo>
                    <a:lnTo>
                      <a:pt x="1327" y="506"/>
                    </a:lnTo>
                    <a:lnTo>
                      <a:pt x="1315" y="505"/>
                    </a:lnTo>
                    <a:lnTo>
                      <a:pt x="1305" y="506"/>
                    </a:lnTo>
                    <a:lnTo>
                      <a:pt x="1296" y="509"/>
                    </a:lnTo>
                    <a:lnTo>
                      <a:pt x="1286" y="514"/>
                    </a:lnTo>
                    <a:lnTo>
                      <a:pt x="1263" y="531"/>
                    </a:lnTo>
                    <a:close/>
                    <a:moveTo>
                      <a:pt x="5609" y="1655"/>
                    </a:moveTo>
                    <a:lnTo>
                      <a:pt x="5609" y="1655"/>
                    </a:lnTo>
                    <a:lnTo>
                      <a:pt x="5645" y="1730"/>
                    </a:lnTo>
                    <a:lnTo>
                      <a:pt x="5680" y="1805"/>
                    </a:lnTo>
                    <a:lnTo>
                      <a:pt x="5688" y="1792"/>
                    </a:lnTo>
                    <a:lnTo>
                      <a:pt x="5693" y="1781"/>
                    </a:lnTo>
                    <a:lnTo>
                      <a:pt x="5696" y="1769"/>
                    </a:lnTo>
                    <a:lnTo>
                      <a:pt x="5696" y="1759"/>
                    </a:lnTo>
                    <a:lnTo>
                      <a:pt x="5694" y="1749"/>
                    </a:lnTo>
                    <a:lnTo>
                      <a:pt x="5691" y="1739"/>
                    </a:lnTo>
                    <a:lnTo>
                      <a:pt x="5680" y="1715"/>
                    </a:lnTo>
                    <a:lnTo>
                      <a:pt x="5668" y="1690"/>
                    </a:lnTo>
                    <a:lnTo>
                      <a:pt x="5661" y="1680"/>
                    </a:lnTo>
                    <a:lnTo>
                      <a:pt x="5655" y="1672"/>
                    </a:lnTo>
                    <a:lnTo>
                      <a:pt x="5648" y="1665"/>
                    </a:lnTo>
                    <a:lnTo>
                      <a:pt x="5638" y="1660"/>
                    </a:lnTo>
                    <a:lnTo>
                      <a:pt x="5625" y="1657"/>
                    </a:lnTo>
                    <a:lnTo>
                      <a:pt x="5609" y="1655"/>
                    </a:lnTo>
                    <a:close/>
                    <a:moveTo>
                      <a:pt x="3747" y="5858"/>
                    </a:moveTo>
                    <a:lnTo>
                      <a:pt x="3747" y="5858"/>
                    </a:lnTo>
                    <a:lnTo>
                      <a:pt x="3772" y="5851"/>
                    </a:lnTo>
                    <a:lnTo>
                      <a:pt x="3784" y="5848"/>
                    </a:lnTo>
                    <a:lnTo>
                      <a:pt x="3792" y="5843"/>
                    </a:lnTo>
                    <a:lnTo>
                      <a:pt x="3800" y="5837"/>
                    </a:lnTo>
                    <a:lnTo>
                      <a:pt x="3807" y="5828"/>
                    </a:lnTo>
                    <a:lnTo>
                      <a:pt x="3812" y="5817"/>
                    </a:lnTo>
                    <a:lnTo>
                      <a:pt x="3817" y="5804"/>
                    </a:lnTo>
                    <a:lnTo>
                      <a:pt x="3737" y="5825"/>
                    </a:lnTo>
                    <a:lnTo>
                      <a:pt x="3660" y="5845"/>
                    </a:lnTo>
                    <a:lnTo>
                      <a:pt x="3671" y="5855"/>
                    </a:lnTo>
                    <a:lnTo>
                      <a:pt x="3681" y="5861"/>
                    </a:lnTo>
                    <a:lnTo>
                      <a:pt x="3691" y="5866"/>
                    </a:lnTo>
                    <a:lnTo>
                      <a:pt x="3701" y="5868"/>
                    </a:lnTo>
                    <a:lnTo>
                      <a:pt x="3711" y="5868"/>
                    </a:lnTo>
                    <a:lnTo>
                      <a:pt x="3721" y="5865"/>
                    </a:lnTo>
                    <a:lnTo>
                      <a:pt x="3747" y="5858"/>
                    </a:lnTo>
                    <a:close/>
                    <a:moveTo>
                      <a:pt x="5858" y="3748"/>
                    </a:moveTo>
                    <a:lnTo>
                      <a:pt x="5858" y="3748"/>
                    </a:lnTo>
                    <a:lnTo>
                      <a:pt x="5864" y="3721"/>
                    </a:lnTo>
                    <a:lnTo>
                      <a:pt x="5866" y="3711"/>
                    </a:lnTo>
                    <a:lnTo>
                      <a:pt x="5866" y="3701"/>
                    </a:lnTo>
                    <a:lnTo>
                      <a:pt x="5864" y="3692"/>
                    </a:lnTo>
                    <a:lnTo>
                      <a:pt x="5861" y="3682"/>
                    </a:lnTo>
                    <a:lnTo>
                      <a:pt x="5853" y="3670"/>
                    </a:lnTo>
                    <a:lnTo>
                      <a:pt x="5843" y="3659"/>
                    </a:lnTo>
                    <a:lnTo>
                      <a:pt x="5823" y="3741"/>
                    </a:lnTo>
                    <a:lnTo>
                      <a:pt x="5800" y="3817"/>
                    </a:lnTo>
                    <a:lnTo>
                      <a:pt x="5815" y="3814"/>
                    </a:lnTo>
                    <a:lnTo>
                      <a:pt x="5826" y="3807"/>
                    </a:lnTo>
                    <a:lnTo>
                      <a:pt x="5835" y="3800"/>
                    </a:lnTo>
                    <a:lnTo>
                      <a:pt x="5841" y="3794"/>
                    </a:lnTo>
                    <a:lnTo>
                      <a:pt x="5846" y="3784"/>
                    </a:lnTo>
                    <a:lnTo>
                      <a:pt x="5851" y="3774"/>
                    </a:lnTo>
                    <a:lnTo>
                      <a:pt x="5858" y="3748"/>
                    </a:lnTo>
                    <a:close/>
                    <a:moveTo>
                      <a:pt x="3747" y="92"/>
                    </a:moveTo>
                    <a:lnTo>
                      <a:pt x="3747" y="92"/>
                    </a:lnTo>
                    <a:lnTo>
                      <a:pt x="3721" y="86"/>
                    </a:lnTo>
                    <a:lnTo>
                      <a:pt x="3709" y="84"/>
                    </a:lnTo>
                    <a:lnTo>
                      <a:pt x="3698" y="84"/>
                    </a:lnTo>
                    <a:lnTo>
                      <a:pt x="3688" y="86"/>
                    </a:lnTo>
                    <a:lnTo>
                      <a:pt x="3678" y="91"/>
                    </a:lnTo>
                    <a:lnTo>
                      <a:pt x="3666" y="99"/>
                    </a:lnTo>
                    <a:lnTo>
                      <a:pt x="3655" y="110"/>
                    </a:lnTo>
                    <a:lnTo>
                      <a:pt x="3739" y="132"/>
                    </a:lnTo>
                    <a:lnTo>
                      <a:pt x="3818" y="153"/>
                    </a:lnTo>
                    <a:lnTo>
                      <a:pt x="3813" y="138"/>
                    </a:lnTo>
                    <a:lnTo>
                      <a:pt x="3807" y="125"/>
                    </a:lnTo>
                    <a:lnTo>
                      <a:pt x="3802" y="115"/>
                    </a:lnTo>
                    <a:lnTo>
                      <a:pt x="3793" y="109"/>
                    </a:lnTo>
                    <a:lnTo>
                      <a:pt x="3784" y="104"/>
                    </a:lnTo>
                    <a:lnTo>
                      <a:pt x="3774" y="101"/>
                    </a:lnTo>
                    <a:lnTo>
                      <a:pt x="3747" y="92"/>
                    </a:lnTo>
                    <a:close/>
                    <a:moveTo>
                      <a:pt x="2133" y="5802"/>
                    </a:moveTo>
                    <a:lnTo>
                      <a:pt x="2133" y="5802"/>
                    </a:lnTo>
                    <a:lnTo>
                      <a:pt x="2136" y="5817"/>
                    </a:lnTo>
                    <a:lnTo>
                      <a:pt x="2143" y="5828"/>
                    </a:lnTo>
                    <a:lnTo>
                      <a:pt x="2150" y="5837"/>
                    </a:lnTo>
                    <a:lnTo>
                      <a:pt x="2156" y="5843"/>
                    </a:lnTo>
                    <a:lnTo>
                      <a:pt x="2166" y="5848"/>
                    </a:lnTo>
                    <a:lnTo>
                      <a:pt x="2176" y="5851"/>
                    </a:lnTo>
                    <a:lnTo>
                      <a:pt x="2202" y="5858"/>
                    </a:lnTo>
                    <a:lnTo>
                      <a:pt x="2229" y="5865"/>
                    </a:lnTo>
                    <a:lnTo>
                      <a:pt x="2239" y="5868"/>
                    </a:lnTo>
                    <a:lnTo>
                      <a:pt x="2249" y="5868"/>
                    </a:lnTo>
                    <a:lnTo>
                      <a:pt x="2258" y="5866"/>
                    </a:lnTo>
                    <a:lnTo>
                      <a:pt x="2268" y="5861"/>
                    </a:lnTo>
                    <a:lnTo>
                      <a:pt x="2280" y="5855"/>
                    </a:lnTo>
                    <a:lnTo>
                      <a:pt x="2291" y="5845"/>
                    </a:lnTo>
                    <a:lnTo>
                      <a:pt x="2214" y="5825"/>
                    </a:lnTo>
                    <a:lnTo>
                      <a:pt x="2133" y="5802"/>
                    </a:lnTo>
                    <a:close/>
                    <a:moveTo>
                      <a:pt x="130" y="2216"/>
                    </a:moveTo>
                    <a:lnTo>
                      <a:pt x="130" y="2216"/>
                    </a:lnTo>
                    <a:lnTo>
                      <a:pt x="153" y="2132"/>
                    </a:lnTo>
                    <a:lnTo>
                      <a:pt x="136" y="2137"/>
                    </a:lnTo>
                    <a:lnTo>
                      <a:pt x="125" y="2143"/>
                    </a:lnTo>
                    <a:lnTo>
                      <a:pt x="115" y="2148"/>
                    </a:lnTo>
                    <a:lnTo>
                      <a:pt x="108" y="2157"/>
                    </a:lnTo>
                    <a:lnTo>
                      <a:pt x="104" y="2166"/>
                    </a:lnTo>
                    <a:lnTo>
                      <a:pt x="99" y="2176"/>
                    </a:lnTo>
                    <a:lnTo>
                      <a:pt x="92" y="2203"/>
                    </a:lnTo>
                    <a:lnTo>
                      <a:pt x="84" y="2229"/>
                    </a:lnTo>
                    <a:lnTo>
                      <a:pt x="82" y="2241"/>
                    </a:lnTo>
                    <a:lnTo>
                      <a:pt x="82" y="2252"/>
                    </a:lnTo>
                    <a:lnTo>
                      <a:pt x="85" y="2262"/>
                    </a:lnTo>
                    <a:lnTo>
                      <a:pt x="90" y="2272"/>
                    </a:lnTo>
                    <a:lnTo>
                      <a:pt x="99" y="2284"/>
                    </a:lnTo>
                    <a:lnTo>
                      <a:pt x="110" y="2295"/>
                    </a:lnTo>
                    <a:lnTo>
                      <a:pt x="130" y="2216"/>
                    </a:lnTo>
                    <a:close/>
                    <a:moveTo>
                      <a:pt x="4600" y="5438"/>
                    </a:moveTo>
                    <a:lnTo>
                      <a:pt x="4600" y="5438"/>
                    </a:lnTo>
                    <a:lnTo>
                      <a:pt x="4613" y="5443"/>
                    </a:lnTo>
                    <a:lnTo>
                      <a:pt x="4624" y="5446"/>
                    </a:lnTo>
                    <a:lnTo>
                      <a:pt x="4636" y="5446"/>
                    </a:lnTo>
                    <a:lnTo>
                      <a:pt x="4646" y="5444"/>
                    </a:lnTo>
                    <a:lnTo>
                      <a:pt x="4656" y="5441"/>
                    </a:lnTo>
                    <a:lnTo>
                      <a:pt x="4664" y="5436"/>
                    </a:lnTo>
                    <a:lnTo>
                      <a:pt x="4687" y="5421"/>
                    </a:lnTo>
                    <a:lnTo>
                      <a:pt x="4708" y="5405"/>
                    </a:lnTo>
                    <a:lnTo>
                      <a:pt x="4717" y="5398"/>
                    </a:lnTo>
                    <a:lnTo>
                      <a:pt x="4723" y="5390"/>
                    </a:lnTo>
                    <a:lnTo>
                      <a:pt x="4728" y="5382"/>
                    </a:lnTo>
                    <a:lnTo>
                      <a:pt x="4732" y="5372"/>
                    </a:lnTo>
                    <a:lnTo>
                      <a:pt x="4733" y="5358"/>
                    </a:lnTo>
                    <a:lnTo>
                      <a:pt x="4733" y="5344"/>
                    </a:lnTo>
                    <a:lnTo>
                      <a:pt x="4666" y="5391"/>
                    </a:lnTo>
                    <a:lnTo>
                      <a:pt x="4600" y="5438"/>
                    </a:lnTo>
                    <a:close/>
                    <a:moveTo>
                      <a:pt x="270" y="4237"/>
                    </a:moveTo>
                    <a:lnTo>
                      <a:pt x="270" y="4237"/>
                    </a:lnTo>
                    <a:lnTo>
                      <a:pt x="282" y="4262"/>
                    </a:lnTo>
                    <a:lnTo>
                      <a:pt x="287" y="4272"/>
                    </a:lnTo>
                    <a:lnTo>
                      <a:pt x="293" y="4279"/>
                    </a:lnTo>
                    <a:lnTo>
                      <a:pt x="301" y="4285"/>
                    </a:lnTo>
                    <a:lnTo>
                      <a:pt x="311" y="4290"/>
                    </a:lnTo>
                    <a:lnTo>
                      <a:pt x="324" y="4293"/>
                    </a:lnTo>
                    <a:lnTo>
                      <a:pt x="341" y="4295"/>
                    </a:lnTo>
                    <a:lnTo>
                      <a:pt x="305" y="4221"/>
                    </a:lnTo>
                    <a:lnTo>
                      <a:pt x="270" y="4145"/>
                    </a:lnTo>
                    <a:lnTo>
                      <a:pt x="262" y="4158"/>
                    </a:lnTo>
                    <a:lnTo>
                      <a:pt x="255" y="4170"/>
                    </a:lnTo>
                    <a:lnTo>
                      <a:pt x="254" y="4181"/>
                    </a:lnTo>
                    <a:lnTo>
                      <a:pt x="252" y="4191"/>
                    </a:lnTo>
                    <a:lnTo>
                      <a:pt x="254" y="4201"/>
                    </a:lnTo>
                    <a:lnTo>
                      <a:pt x="259" y="4213"/>
                    </a:lnTo>
                    <a:lnTo>
                      <a:pt x="270" y="4237"/>
                    </a:lnTo>
                    <a:close/>
                    <a:moveTo>
                      <a:pt x="92" y="3748"/>
                    </a:moveTo>
                    <a:lnTo>
                      <a:pt x="92" y="3748"/>
                    </a:lnTo>
                    <a:lnTo>
                      <a:pt x="99" y="3774"/>
                    </a:lnTo>
                    <a:lnTo>
                      <a:pt x="104" y="3786"/>
                    </a:lnTo>
                    <a:lnTo>
                      <a:pt x="108" y="3794"/>
                    </a:lnTo>
                    <a:lnTo>
                      <a:pt x="115" y="3802"/>
                    </a:lnTo>
                    <a:lnTo>
                      <a:pt x="123" y="3809"/>
                    </a:lnTo>
                    <a:lnTo>
                      <a:pt x="135" y="3814"/>
                    </a:lnTo>
                    <a:lnTo>
                      <a:pt x="151" y="3819"/>
                    </a:lnTo>
                    <a:lnTo>
                      <a:pt x="128" y="3738"/>
                    </a:lnTo>
                    <a:lnTo>
                      <a:pt x="108" y="3657"/>
                    </a:lnTo>
                    <a:lnTo>
                      <a:pt x="97" y="3670"/>
                    </a:lnTo>
                    <a:lnTo>
                      <a:pt x="89" y="3680"/>
                    </a:lnTo>
                    <a:lnTo>
                      <a:pt x="85" y="3690"/>
                    </a:lnTo>
                    <a:lnTo>
                      <a:pt x="82" y="3700"/>
                    </a:lnTo>
                    <a:lnTo>
                      <a:pt x="82" y="3710"/>
                    </a:lnTo>
                    <a:lnTo>
                      <a:pt x="84" y="3721"/>
                    </a:lnTo>
                    <a:lnTo>
                      <a:pt x="92" y="3748"/>
                    </a:lnTo>
                    <a:close/>
                    <a:moveTo>
                      <a:pt x="864" y="5086"/>
                    </a:moveTo>
                    <a:lnTo>
                      <a:pt x="864" y="5086"/>
                    </a:lnTo>
                    <a:lnTo>
                      <a:pt x="883" y="5105"/>
                    </a:lnTo>
                    <a:lnTo>
                      <a:pt x="892" y="5113"/>
                    </a:lnTo>
                    <a:lnTo>
                      <a:pt x="900" y="5118"/>
                    </a:lnTo>
                    <a:lnTo>
                      <a:pt x="910" y="5121"/>
                    </a:lnTo>
                    <a:lnTo>
                      <a:pt x="921" y="5121"/>
                    </a:lnTo>
                    <a:lnTo>
                      <a:pt x="933" y="5121"/>
                    </a:lnTo>
                    <a:lnTo>
                      <a:pt x="949" y="5118"/>
                    </a:lnTo>
                    <a:lnTo>
                      <a:pt x="890" y="5060"/>
                    </a:lnTo>
                    <a:lnTo>
                      <a:pt x="832" y="5001"/>
                    </a:lnTo>
                    <a:lnTo>
                      <a:pt x="829" y="5016"/>
                    </a:lnTo>
                    <a:lnTo>
                      <a:pt x="829" y="5029"/>
                    </a:lnTo>
                    <a:lnTo>
                      <a:pt x="829" y="5040"/>
                    </a:lnTo>
                    <a:lnTo>
                      <a:pt x="832" y="5050"/>
                    </a:lnTo>
                    <a:lnTo>
                      <a:pt x="837" y="5058"/>
                    </a:lnTo>
                    <a:lnTo>
                      <a:pt x="845" y="5067"/>
                    </a:lnTo>
                    <a:lnTo>
                      <a:pt x="864" y="5086"/>
                    </a:lnTo>
                    <a:close/>
                    <a:moveTo>
                      <a:pt x="1263" y="5421"/>
                    </a:moveTo>
                    <a:lnTo>
                      <a:pt x="1263" y="5421"/>
                    </a:lnTo>
                    <a:lnTo>
                      <a:pt x="1284" y="5436"/>
                    </a:lnTo>
                    <a:lnTo>
                      <a:pt x="1294" y="5441"/>
                    </a:lnTo>
                    <a:lnTo>
                      <a:pt x="1304" y="5444"/>
                    </a:lnTo>
                    <a:lnTo>
                      <a:pt x="1314" y="5446"/>
                    </a:lnTo>
                    <a:lnTo>
                      <a:pt x="1324" y="5446"/>
                    </a:lnTo>
                    <a:lnTo>
                      <a:pt x="1337" y="5443"/>
                    </a:lnTo>
                    <a:lnTo>
                      <a:pt x="1352" y="5438"/>
                    </a:lnTo>
                    <a:lnTo>
                      <a:pt x="1282" y="5391"/>
                    </a:lnTo>
                    <a:lnTo>
                      <a:pt x="1216" y="5344"/>
                    </a:lnTo>
                    <a:lnTo>
                      <a:pt x="1216" y="5358"/>
                    </a:lnTo>
                    <a:lnTo>
                      <a:pt x="1218" y="5372"/>
                    </a:lnTo>
                    <a:lnTo>
                      <a:pt x="1221" y="5382"/>
                    </a:lnTo>
                    <a:lnTo>
                      <a:pt x="1226" y="5390"/>
                    </a:lnTo>
                    <a:lnTo>
                      <a:pt x="1233" y="5398"/>
                    </a:lnTo>
                    <a:lnTo>
                      <a:pt x="1241" y="5405"/>
                    </a:lnTo>
                    <a:lnTo>
                      <a:pt x="1263" y="5421"/>
                    </a:lnTo>
                    <a:close/>
                    <a:moveTo>
                      <a:pt x="1713" y="5680"/>
                    </a:moveTo>
                    <a:lnTo>
                      <a:pt x="1713" y="5680"/>
                    </a:lnTo>
                    <a:lnTo>
                      <a:pt x="1737" y="5691"/>
                    </a:lnTo>
                    <a:lnTo>
                      <a:pt x="1747" y="5695"/>
                    </a:lnTo>
                    <a:lnTo>
                      <a:pt x="1757" y="5698"/>
                    </a:lnTo>
                    <a:lnTo>
                      <a:pt x="1767" y="5698"/>
                    </a:lnTo>
                    <a:lnTo>
                      <a:pt x="1779" y="5695"/>
                    </a:lnTo>
                    <a:lnTo>
                      <a:pt x="1790" y="5690"/>
                    </a:lnTo>
                    <a:lnTo>
                      <a:pt x="1803" y="5682"/>
                    </a:lnTo>
                    <a:lnTo>
                      <a:pt x="1728" y="5649"/>
                    </a:lnTo>
                    <a:lnTo>
                      <a:pt x="1655" y="5612"/>
                    </a:lnTo>
                    <a:lnTo>
                      <a:pt x="1657" y="5627"/>
                    </a:lnTo>
                    <a:lnTo>
                      <a:pt x="1660" y="5640"/>
                    </a:lnTo>
                    <a:lnTo>
                      <a:pt x="1665" y="5650"/>
                    </a:lnTo>
                    <a:lnTo>
                      <a:pt x="1671" y="5657"/>
                    </a:lnTo>
                    <a:lnTo>
                      <a:pt x="1680" y="5663"/>
                    </a:lnTo>
                    <a:lnTo>
                      <a:pt x="1688" y="5668"/>
                    </a:lnTo>
                    <a:lnTo>
                      <a:pt x="1713" y="5680"/>
                    </a:lnTo>
                    <a:close/>
                    <a:moveTo>
                      <a:pt x="529" y="4687"/>
                    </a:moveTo>
                    <a:lnTo>
                      <a:pt x="529" y="4687"/>
                    </a:lnTo>
                    <a:lnTo>
                      <a:pt x="545" y="4710"/>
                    </a:lnTo>
                    <a:lnTo>
                      <a:pt x="552" y="4719"/>
                    </a:lnTo>
                    <a:lnTo>
                      <a:pt x="560" y="4725"/>
                    </a:lnTo>
                    <a:lnTo>
                      <a:pt x="568" y="4730"/>
                    </a:lnTo>
                    <a:lnTo>
                      <a:pt x="580" y="4732"/>
                    </a:lnTo>
                    <a:lnTo>
                      <a:pt x="593" y="4734"/>
                    </a:lnTo>
                    <a:lnTo>
                      <a:pt x="608" y="4734"/>
                    </a:lnTo>
                    <a:lnTo>
                      <a:pt x="560" y="4666"/>
                    </a:lnTo>
                    <a:lnTo>
                      <a:pt x="514" y="4597"/>
                    </a:lnTo>
                    <a:lnTo>
                      <a:pt x="507" y="4612"/>
                    </a:lnTo>
                    <a:lnTo>
                      <a:pt x="504" y="4625"/>
                    </a:lnTo>
                    <a:lnTo>
                      <a:pt x="504" y="4636"/>
                    </a:lnTo>
                    <a:lnTo>
                      <a:pt x="506" y="4646"/>
                    </a:lnTo>
                    <a:lnTo>
                      <a:pt x="509" y="4656"/>
                    </a:lnTo>
                    <a:lnTo>
                      <a:pt x="514" y="4664"/>
                    </a:lnTo>
                    <a:lnTo>
                      <a:pt x="529" y="4687"/>
                    </a:lnTo>
                    <a:close/>
                    <a:moveTo>
                      <a:pt x="3235" y="5949"/>
                    </a:moveTo>
                    <a:lnTo>
                      <a:pt x="3235" y="5949"/>
                    </a:lnTo>
                    <a:lnTo>
                      <a:pt x="3261" y="5947"/>
                    </a:lnTo>
                    <a:lnTo>
                      <a:pt x="3272" y="5944"/>
                    </a:lnTo>
                    <a:lnTo>
                      <a:pt x="3281" y="5940"/>
                    </a:lnTo>
                    <a:lnTo>
                      <a:pt x="3291" y="5937"/>
                    </a:lnTo>
                    <a:lnTo>
                      <a:pt x="3297" y="5929"/>
                    </a:lnTo>
                    <a:lnTo>
                      <a:pt x="3305" y="5919"/>
                    </a:lnTo>
                    <a:lnTo>
                      <a:pt x="3312" y="5906"/>
                    </a:lnTo>
                    <a:lnTo>
                      <a:pt x="3231" y="5914"/>
                    </a:lnTo>
                    <a:lnTo>
                      <a:pt x="3150" y="5921"/>
                    </a:lnTo>
                    <a:lnTo>
                      <a:pt x="3160" y="5932"/>
                    </a:lnTo>
                    <a:lnTo>
                      <a:pt x="3169" y="5940"/>
                    </a:lnTo>
                    <a:lnTo>
                      <a:pt x="3178" y="5945"/>
                    </a:lnTo>
                    <a:lnTo>
                      <a:pt x="3187" y="5949"/>
                    </a:lnTo>
                    <a:lnTo>
                      <a:pt x="3197" y="5950"/>
                    </a:lnTo>
                    <a:lnTo>
                      <a:pt x="3208" y="5950"/>
                    </a:lnTo>
                    <a:lnTo>
                      <a:pt x="3235" y="5949"/>
                    </a:lnTo>
                    <a:close/>
                    <a:moveTo>
                      <a:pt x="3235" y="2"/>
                    </a:moveTo>
                    <a:lnTo>
                      <a:pt x="3235" y="2"/>
                    </a:lnTo>
                    <a:lnTo>
                      <a:pt x="3206" y="0"/>
                    </a:lnTo>
                    <a:lnTo>
                      <a:pt x="3197" y="0"/>
                    </a:lnTo>
                    <a:lnTo>
                      <a:pt x="3185" y="2"/>
                    </a:lnTo>
                    <a:lnTo>
                      <a:pt x="3177" y="7"/>
                    </a:lnTo>
                    <a:lnTo>
                      <a:pt x="3167" y="13"/>
                    </a:lnTo>
                    <a:lnTo>
                      <a:pt x="3157" y="21"/>
                    </a:lnTo>
                    <a:lnTo>
                      <a:pt x="3147" y="36"/>
                    </a:lnTo>
                    <a:lnTo>
                      <a:pt x="3231" y="41"/>
                    </a:lnTo>
                    <a:lnTo>
                      <a:pt x="3315" y="51"/>
                    </a:lnTo>
                    <a:lnTo>
                      <a:pt x="3307" y="36"/>
                    </a:lnTo>
                    <a:lnTo>
                      <a:pt x="3300" y="25"/>
                    </a:lnTo>
                    <a:lnTo>
                      <a:pt x="3292" y="16"/>
                    </a:lnTo>
                    <a:lnTo>
                      <a:pt x="3282" y="10"/>
                    </a:lnTo>
                    <a:lnTo>
                      <a:pt x="3274" y="7"/>
                    </a:lnTo>
                    <a:lnTo>
                      <a:pt x="3263" y="5"/>
                    </a:lnTo>
                    <a:lnTo>
                      <a:pt x="3235" y="2"/>
                    </a:lnTo>
                    <a:close/>
                    <a:moveTo>
                      <a:pt x="4235" y="270"/>
                    </a:moveTo>
                    <a:lnTo>
                      <a:pt x="4235" y="270"/>
                    </a:lnTo>
                    <a:lnTo>
                      <a:pt x="4211" y="259"/>
                    </a:lnTo>
                    <a:lnTo>
                      <a:pt x="4201" y="256"/>
                    </a:lnTo>
                    <a:lnTo>
                      <a:pt x="4191" y="254"/>
                    </a:lnTo>
                    <a:lnTo>
                      <a:pt x="4179" y="254"/>
                    </a:lnTo>
                    <a:lnTo>
                      <a:pt x="4169" y="257"/>
                    </a:lnTo>
                    <a:lnTo>
                      <a:pt x="4156" y="262"/>
                    </a:lnTo>
                    <a:lnTo>
                      <a:pt x="4143" y="272"/>
                    </a:lnTo>
                    <a:lnTo>
                      <a:pt x="4219" y="307"/>
                    </a:lnTo>
                    <a:lnTo>
                      <a:pt x="4295" y="343"/>
                    </a:lnTo>
                    <a:lnTo>
                      <a:pt x="4293" y="326"/>
                    </a:lnTo>
                    <a:lnTo>
                      <a:pt x="4290" y="313"/>
                    </a:lnTo>
                    <a:lnTo>
                      <a:pt x="4285" y="303"/>
                    </a:lnTo>
                    <a:lnTo>
                      <a:pt x="4278" y="295"/>
                    </a:lnTo>
                    <a:lnTo>
                      <a:pt x="4270" y="289"/>
                    </a:lnTo>
                    <a:lnTo>
                      <a:pt x="4260" y="282"/>
                    </a:lnTo>
                    <a:lnTo>
                      <a:pt x="4235" y="270"/>
                    </a:lnTo>
                    <a:close/>
                    <a:moveTo>
                      <a:pt x="2715" y="5949"/>
                    </a:moveTo>
                    <a:lnTo>
                      <a:pt x="2715" y="5949"/>
                    </a:lnTo>
                    <a:lnTo>
                      <a:pt x="2742" y="5950"/>
                    </a:lnTo>
                    <a:lnTo>
                      <a:pt x="2751" y="5950"/>
                    </a:lnTo>
                    <a:lnTo>
                      <a:pt x="2761" y="5949"/>
                    </a:lnTo>
                    <a:lnTo>
                      <a:pt x="2771" y="5945"/>
                    </a:lnTo>
                    <a:lnTo>
                      <a:pt x="2779" y="5940"/>
                    </a:lnTo>
                    <a:lnTo>
                      <a:pt x="2789" y="5932"/>
                    </a:lnTo>
                    <a:lnTo>
                      <a:pt x="2799" y="5921"/>
                    </a:lnTo>
                    <a:lnTo>
                      <a:pt x="2717" y="5914"/>
                    </a:lnTo>
                    <a:lnTo>
                      <a:pt x="2636" y="5906"/>
                    </a:lnTo>
                    <a:lnTo>
                      <a:pt x="2644" y="5919"/>
                    </a:lnTo>
                    <a:lnTo>
                      <a:pt x="2651" y="5929"/>
                    </a:lnTo>
                    <a:lnTo>
                      <a:pt x="2659" y="5936"/>
                    </a:lnTo>
                    <a:lnTo>
                      <a:pt x="2667" y="5940"/>
                    </a:lnTo>
                    <a:lnTo>
                      <a:pt x="2677" y="5944"/>
                    </a:lnTo>
                    <a:lnTo>
                      <a:pt x="2687" y="5947"/>
                    </a:lnTo>
                    <a:lnTo>
                      <a:pt x="2715" y="5949"/>
                    </a:lnTo>
                    <a:close/>
                  </a:path>
                </a:pathLst>
              </a:custGeom>
              <a:gradFill>
                <a:gsLst>
                  <a:gs pos="0">
                    <a:srgbClr val="AFCAFD"/>
                  </a:gs>
                  <a:gs pos="52000">
                    <a:srgbClr val="193360"/>
                  </a:gs>
                  <a:gs pos="100000">
                    <a:srgbClr val="193360"/>
                  </a:gs>
                </a:gsLst>
                <a:lin ang="270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 name="Google Shape;138;p2">
                <a:extLst>
                  <a:ext uri="{FF2B5EF4-FFF2-40B4-BE49-F238E27FC236}">
                    <a16:creationId xmlns:a16="http://schemas.microsoft.com/office/drawing/2014/main" id="{8927A519-B7D3-9D7B-DCDC-CB36DA040B61}"/>
                  </a:ext>
                </a:extLst>
              </p:cNvPr>
              <p:cNvSpPr/>
              <p:nvPr/>
            </p:nvSpPr>
            <p:spPr>
              <a:xfrm>
                <a:off x="3099454" y="127443"/>
                <a:ext cx="1294093" cy="1294513"/>
              </a:xfrm>
              <a:custGeom>
                <a:avLst/>
                <a:gdLst/>
                <a:ahLst/>
                <a:cxnLst/>
                <a:rect l="l" t="t" r="r" b="b"/>
                <a:pathLst>
                  <a:path w="6142" h="6144" extrusionOk="0">
                    <a:moveTo>
                      <a:pt x="6038" y="3867"/>
                    </a:moveTo>
                    <a:lnTo>
                      <a:pt x="6038" y="3867"/>
                    </a:lnTo>
                    <a:lnTo>
                      <a:pt x="6017" y="3944"/>
                    </a:lnTo>
                    <a:lnTo>
                      <a:pt x="5993" y="4018"/>
                    </a:lnTo>
                    <a:lnTo>
                      <a:pt x="5968" y="4093"/>
                    </a:lnTo>
                    <a:lnTo>
                      <a:pt x="5942" y="4165"/>
                    </a:lnTo>
                    <a:lnTo>
                      <a:pt x="5913" y="4238"/>
                    </a:lnTo>
                    <a:lnTo>
                      <a:pt x="5883" y="4308"/>
                    </a:lnTo>
                    <a:lnTo>
                      <a:pt x="5850" y="4379"/>
                    </a:lnTo>
                    <a:lnTo>
                      <a:pt x="5817" y="4448"/>
                    </a:lnTo>
                    <a:lnTo>
                      <a:pt x="5781" y="4516"/>
                    </a:lnTo>
                    <a:lnTo>
                      <a:pt x="5746" y="4583"/>
                    </a:lnTo>
                    <a:lnTo>
                      <a:pt x="5707" y="4648"/>
                    </a:lnTo>
                    <a:lnTo>
                      <a:pt x="5668" y="4712"/>
                    </a:lnTo>
                    <a:lnTo>
                      <a:pt x="5626" y="4777"/>
                    </a:lnTo>
                    <a:lnTo>
                      <a:pt x="5585" y="4838"/>
                    </a:lnTo>
                    <a:lnTo>
                      <a:pt x="5540" y="4899"/>
                    </a:lnTo>
                    <a:lnTo>
                      <a:pt x="5495" y="4960"/>
                    </a:lnTo>
                    <a:lnTo>
                      <a:pt x="5448" y="5016"/>
                    </a:lnTo>
                    <a:lnTo>
                      <a:pt x="5401" y="5075"/>
                    </a:lnTo>
                    <a:lnTo>
                      <a:pt x="5352" y="5130"/>
                    </a:lnTo>
                    <a:lnTo>
                      <a:pt x="5301" y="5185"/>
                    </a:lnTo>
                    <a:lnTo>
                      <a:pt x="5250" y="5238"/>
                    </a:lnTo>
                    <a:lnTo>
                      <a:pt x="5197" y="5289"/>
                    </a:lnTo>
                    <a:lnTo>
                      <a:pt x="5142" y="5340"/>
                    </a:lnTo>
                    <a:lnTo>
                      <a:pt x="5087" y="5389"/>
                    </a:lnTo>
                    <a:lnTo>
                      <a:pt x="5030" y="5438"/>
                    </a:lnTo>
                    <a:lnTo>
                      <a:pt x="4974" y="5483"/>
                    </a:lnTo>
                    <a:lnTo>
                      <a:pt x="4915" y="5528"/>
                    </a:lnTo>
                    <a:lnTo>
                      <a:pt x="4854" y="5571"/>
                    </a:lnTo>
                    <a:lnTo>
                      <a:pt x="4795" y="5615"/>
                    </a:lnTo>
                    <a:lnTo>
                      <a:pt x="4732" y="5656"/>
                    </a:lnTo>
                    <a:lnTo>
                      <a:pt x="4670" y="5693"/>
                    </a:lnTo>
                    <a:lnTo>
                      <a:pt x="4607" y="5732"/>
                    </a:lnTo>
                    <a:lnTo>
                      <a:pt x="4542" y="5767"/>
                    </a:lnTo>
                    <a:lnTo>
                      <a:pt x="4478" y="5803"/>
                    </a:lnTo>
                    <a:lnTo>
                      <a:pt x="4411" y="5834"/>
                    </a:lnTo>
                    <a:lnTo>
                      <a:pt x="4344" y="5866"/>
                    </a:lnTo>
                    <a:lnTo>
                      <a:pt x="4278" y="5897"/>
                    </a:lnTo>
                    <a:lnTo>
                      <a:pt x="4209" y="5924"/>
                    </a:lnTo>
                    <a:lnTo>
                      <a:pt x="4140" y="5952"/>
                    </a:lnTo>
                    <a:lnTo>
                      <a:pt x="4072" y="5975"/>
                    </a:lnTo>
                    <a:lnTo>
                      <a:pt x="4001" y="5999"/>
                    </a:lnTo>
                    <a:lnTo>
                      <a:pt x="3931" y="6020"/>
                    </a:lnTo>
                    <a:lnTo>
                      <a:pt x="3858" y="6040"/>
                    </a:lnTo>
                    <a:lnTo>
                      <a:pt x="3788" y="6060"/>
                    </a:lnTo>
                    <a:lnTo>
                      <a:pt x="3715" y="6075"/>
                    </a:lnTo>
                    <a:lnTo>
                      <a:pt x="3641" y="6091"/>
                    </a:lnTo>
                    <a:lnTo>
                      <a:pt x="3568" y="6103"/>
                    </a:lnTo>
                    <a:lnTo>
                      <a:pt x="3493" y="6115"/>
                    </a:lnTo>
                    <a:lnTo>
                      <a:pt x="3419" y="6124"/>
                    </a:lnTo>
                    <a:lnTo>
                      <a:pt x="3345" y="6132"/>
                    </a:lnTo>
                    <a:lnTo>
                      <a:pt x="3270" y="6138"/>
                    </a:lnTo>
                    <a:lnTo>
                      <a:pt x="3196" y="6142"/>
                    </a:lnTo>
                    <a:lnTo>
                      <a:pt x="3119" y="6144"/>
                    </a:lnTo>
                    <a:lnTo>
                      <a:pt x="3043" y="6144"/>
                    </a:lnTo>
                    <a:lnTo>
                      <a:pt x="2968" y="6142"/>
                    </a:lnTo>
                    <a:lnTo>
                      <a:pt x="2892" y="6138"/>
                    </a:lnTo>
                    <a:lnTo>
                      <a:pt x="2815" y="6132"/>
                    </a:lnTo>
                    <a:lnTo>
                      <a:pt x="2739" y="6124"/>
                    </a:lnTo>
                    <a:lnTo>
                      <a:pt x="2662" y="6117"/>
                    </a:lnTo>
                    <a:lnTo>
                      <a:pt x="2584" y="6105"/>
                    </a:lnTo>
                    <a:lnTo>
                      <a:pt x="2507" y="6091"/>
                    </a:lnTo>
                    <a:lnTo>
                      <a:pt x="2431" y="6075"/>
                    </a:lnTo>
                    <a:lnTo>
                      <a:pt x="2354" y="6058"/>
                    </a:lnTo>
                    <a:lnTo>
                      <a:pt x="2278" y="6038"/>
                    </a:lnTo>
                    <a:lnTo>
                      <a:pt x="2202" y="6017"/>
                    </a:lnTo>
                    <a:lnTo>
                      <a:pt x="2125" y="5993"/>
                    </a:lnTo>
                    <a:lnTo>
                      <a:pt x="2051" y="5968"/>
                    </a:lnTo>
                    <a:lnTo>
                      <a:pt x="1978" y="5942"/>
                    </a:lnTo>
                    <a:lnTo>
                      <a:pt x="1906" y="5913"/>
                    </a:lnTo>
                    <a:lnTo>
                      <a:pt x="1835" y="5883"/>
                    </a:lnTo>
                    <a:lnTo>
                      <a:pt x="1764" y="5852"/>
                    </a:lnTo>
                    <a:lnTo>
                      <a:pt x="1696" y="5818"/>
                    </a:lnTo>
                    <a:lnTo>
                      <a:pt x="1627" y="5783"/>
                    </a:lnTo>
                    <a:lnTo>
                      <a:pt x="1561" y="5746"/>
                    </a:lnTo>
                    <a:lnTo>
                      <a:pt x="1496" y="5709"/>
                    </a:lnTo>
                    <a:lnTo>
                      <a:pt x="1431" y="5669"/>
                    </a:lnTo>
                    <a:lnTo>
                      <a:pt x="1368" y="5628"/>
                    </a:lnTo>
                    <a:lnTo>
                      <a:pt x="1306" y="5585"/>
                    </a:lnTo>
                    <a:lnTo>
                      <a:pt x="1245" y="5542"/>
                    </a:lnTo>
                    <a:lnTo>
                      <a:pt x="1186" y="5495"/>
                    </a:lnTo>
                    <a:lnTo>
                      <a:pt x="1127" y="5450"/>
                    </a:lnTo>
                    <a:lnTo>
                      <a:pt x="1070" y="5401"/>
                    </a:lnTo>
                    <a:lnTo>
                      <a:pt x="1014" y="5352"/>
                    </a:lnTo>
                    <a:lnTo>
                      <a:pt x="959" y="5301"/>
                    </a:lnTo>
                    <a:lnTo>
                      <a:pt x="906" y="5250"/>
                    </a:lnTo>
                    <a:lnTo>
                      <a:pt x="855" y="5197"/>
                    </a:lnTo>
                    <a:lnTo>
                      <a:pt x="804" y="5142"/>
                    </a:lnTo>
                    <a:lnTo>
                      <a:pt x="755" y="5087"/>
                    </a:lnTo>
                    <a:lnTo>
                      <a:pt x="708" y="5030"/>
                    </a:lnTo>
                    <a:lnTo>
                      <a:pt x="661" y="4973"/>
                    </a:lnTo>
                    <a:lnTo>
                      <a:pt x="616" y="4914"/>
                    </a:lnTo>
                    <a:lnTo>
                      <a:pt x="572" y="4856"/>
                    </a:lnTo>
                    <a:lnTo>
                      <a:pt x="529" y="4795"/>
                    </a:lnTo>
                    <a:lnTo>
                      <a:pt x="490" y="4734"/>
                    </a:lnTo>
                    <a:lnTo>
                      <a:pt x="451" y="4671"/>
                    </a:lnTo>
                    <a:lnTo>
                      <a:pt x="414" y="4607"/>
                    </a:lnTo>
                    <a:lnTo>
                      <a:pt x="376" y="4544"/>
                    </a:lnTo>
                    <a:lnTo>
                      <a:pt x="343" y="4477"/>
                    </a:lnTo>
                    <a:lnTo>
                      <a:pt x="310" y="4412"/>
                    </a:lnTo>
                    <a:lnTo>
                      <a:pt x="278" y="4346"/>
                    </a:lnTo>
                    <a:lnTo>
                      <a:pt x="249" y="4277"/>
                    </a:lnTo>
                    <a:lnTo>
                      <a:pt x="220" y="4210"/>
                    </a:lnTo>
                    <a:lnTo>
                      <a:pt x="194" y="4140"/>
                    </a:lnTo>
                    <a:lnTo>
                      <a:pt x="169" y="4071"/>
                    </a:lnTo>
                    <a:lnTo>
                      <a:pt x="145" y="4001"/>
                    </a:lnTo>
                    <a:lnTo>
                      <a:pt x="124" y="3930"/>
                    </a:lnTo>
                    <a:lnTo>
                      <a:pt x="104" y="3859"/>
                    </a:lnTo>
                    <a:lnTo>
                      <a:pt x="86" y="3787"/>
                    </a:lnTo>
                    <a:lnTo>
                      <a:pt x="69" y="3714"/>
                    </a:lnTo>
                    <a:lnTo>
                      <a:pt x="55" y="3642"/>
                    </a:lnTo>
                    <a:lnTo>
                      <a:pt x="41" y="3567"/>
                    </a:lnTo>
                    <a:lnTo>
                      <a:pt x="29" y="3495"/>
                    </a:lnTo>
                    <a:lnTo>
                      <a:pt x="20" y="3420"/>
                    </a:lnTo>
                    <a:lnTo>
                      <a:pt x="14" y="3346"/>
                    </a:lnTo>
                    <a:lnTo>
                      <a:pt x="8" y="3269"/>
                    </a:lnTo>
                    <a:lnTo>
                      <a:pt x="4" y="3195"/>
                    </a:lnTo>
                    <a:lnTo>
                      <a:pt x="2" y="3118"/>
                    </a:lnTo>
                    <a:lnTo>
                      <a:pt x="0" y="3044"/>
                    </a:lnTo>
                    <a:lnTo>
                      <a:pt x="2" y="2967"/>
                    </a:lnTo>
                    <a:lnTo>
                      <a:pt x="6" y="2891"/>
                    </a:lnTo>
                    <a:lnTo>
                      <a:pt x="12" y="2814"/>
                    </a:lnTo>
                    <a:lnTo>
                      <a:pt x="20" y="2738"/>
                    </a:lnTo>
                    <a:lnTo>
                      <a:pt x="29" y="2661"/>
                    </a:lnTo>
                    <a:lnTo>
                      <a:pt x="41" y="2585"/>
                    </a:lnTo>
                    <a:lnTo>
                      <a:pt x="53" y="2508"/>
                    </a:lnTo>
                    <a:lnTo>
                      <a:pt x="69" y="2430"/>
                    </a:lnTo>
                    <a:lnTo>
                      <a:pt x="86" y="2353"/>
                    </a:lnTo>
                    <a:lnTo>
                      <a:pt x="106" y="2277"/>
                    </a:lnTo>
                    <a:lnTo>
                      <a:pt x="127" y="2200"/>
                    </a:lnTo>
                    <a:lnTo>
                      <a:pt x="151" y="2126"/>
                    </a:lnTo>
                    <a:lnTo>
                      <a:pt x="176" y="2051"/>
                    </a:lnTo>
                    <a:lnTo>
                      <a:pt x="202" y="1977"/>
                    </a:lnTo>
                    <a:lnTo>
                      <a:pt x="231" y="1906"/>
                    </a:lnTo>
                    <a:lnTo>
                      <a:pt x="261" y="1834"/>
                    </a:lnTo>
                    <a:lnTo>
                      <a:pt x="294" y="1763"/>
                    </a:lnTo>
                    <a:lnTo>
                      <a:pt x="327" y="1694"/>
                    </a:lnTo>
                    <a:lnTo>
                      <a:pt x="361" y="1628"/>
                    </a:lnTo>
                    <a:lnTo>
                      <a:pt x="398" y="1561"/>
                    </a:lnTo>
                    <a:lnTo>
                      <a:pt x="437" y="1494"/>
                    </a:lnTo>
                    <a:lnTo>
                      <a:pt x="476" y="1430"/>
                    </a:lnTo>
                    <a:lnTo>
                      <a:pt x="518" y="1367"/>
                    </a:lnTo>
                    <a:lnTo>
                      <a:pt x="559" y="1304"/>
                    </a:lnTo>
                    <a:lnTo>
                      <a:pt x="604" y="1243"/>
                    </a:lnTo>
                    <a:lnTo>
                      <a:pt x="649" y="1184"/>
                    </a:lnTo>
                    <a:lnTo>
                      <a:pt x="696" y="1126"/>
                    </a:lnTo>
                    <a:lnTo>
                      <a:pt x="743" y="1069"/>
                    </a:lnTo>
                    <a:lnTo>
                      <a:pt x="792" y="1014"/>
                    </a:lnTo>
                    <a:lnTo>
                      <a:pt x="843" y="959"/>
                    </a:lnTo>
                    <a:lnTo>
                      <a:pt x="894" y="906"/>
                    </a:lnTo>
                    <a:lnTo>
                      <a:pt x="947" y="853"/>
                    </a:lnTo>
                    <a:lnTo>
                      <a:pt x="1002" y="802"/>
                    </a:lnTo>
                    <a:lnTo>
                      <a:pt x="1057" y="753"/>
                    </a:lnTo>
                    <a:lnTo>
                      <a:pt x="1114" y="706"/>
                    </a:lnTo>
                    <a:lnTo>
                      <a:pt x="1170" y="659"/>
                    </a:lnTo>
                    <a:lnTo>
                      <a:pt x="1229" y="614"/>
                    </a:lnTo>
                    <a:lnTo>
                      <a:pt x="1288" y="571"/>
                    </a:lnTo>
                    <a:lnTo>
                      <a:pt x="1349" y="529"/>
                    </a:lnTo>
                    <a:lnTo>
                      <a:pt x="1412" y="488"/>
                    </a:lnTo>
                    <a:lnTo>
                      <a:pt x="1474" y="449"/>
                    </a:lnTo>
                    <a:lnTo>
                      <a:pt x="1537" y="412"/>
                    </a:lnTo>
                    <a:lnTo>
                      <a:pt x="1602" y="377"/>
                    </a:lnTo>
                    <a:lnTo>
                      <a:pt x="1666" y="341"/>
                    </a:lnTo>
                    <a:lnTo>
                      <a:pt x="1731" y="308"/>
                    </a:lnTo>
                    <a:lnTo>
                      <a:pt x="1798" y="277"/>
                    </a:lnTo>
                    <a:lnTo>
                      <a:pt x="1866" y="247"/>
                    </a:lnTo>
                    <a:lnTo>
                      <a:pt x="1935" y="220"/>
                    </a:lnTo>
                    <a:lnTo>
                      <a:pt x="2004" y="192"/>
                    </a:lnTo>
                    <a:lnTo>
                      <a:pt x="2072" y="167"/>
                    </a:lnTo>
                    <a:lnTo>
                      <a:pt x="2143" y="143"/>
                    </a:lnTo>
                    <a:lnTo>
                      <a:pt x="2213" y="122"/>
                    </a:lnTo>
                    <a:lnTo>
                      <a:pt x="2286" y="102"/>
                    </a:lnTo>
                    <a:lnTo>
                      <a:pt x="2356" y="84"/>
                    </a:lnTo>
                    <a:lnTo>
                      <a:pt x="2429" y="67"/>
                    </a:lnTo>
                    <a:lnTo>
                      <a:pt x="2503" y="53"/>
                    </a:lnTo>
                    <a:lnTo>
                      <a:pt x="2576" y="39"/>
                    </a:lnTo>
                    <a:lnTo>
                      <a:pt x="2651" y="29"/>
                    </a:lnTo>
                    <a:lnTo>
                      <a:pt x="2725" y="20"/>
                    </a:lnTo>
                    <a:lnTo>
                      <a:pt x="2799" y="12"/>
                    </a:lnTo>
                    <a:lnTo>
                      <a:pt x="2874" y="6"/>
                    </a:lnTo>
                    <a:lnTo>
                      <a:pt x="2948" y="2"/>
                    </a:lnTo>
                    <a:lnTo>
                      <a:pt x="3025" y="0"/>
                    </a:lnTo>
                    <a:lnTo>
                      <a:pt x="3099" y="0"/>
                    </a:lnTo>
                    <a:lnTo>
                      <a:pt x="3176" y="2"/>
                    </a:lnTo>
                    <a:lnTo>
                      <a:pt x="3252" y="6"/>
                    </a:lnTo>
                    <a:lnTo>
                      <a:pt x="3329" y="10"/>
                    </a:lnTo>
                    <a:lnTo>
                      <a:pt x="3405" y="18"/>
                    </a:lnTo>
                    <a:lnTo>
                      <a:pt x="3482" y="27"/>
                    </a:lnTo>
                    <a:lnTo>
                      <a:pt x="3560" y="39"/>
                    </a:lnTo>
                    <a:lnTo>
                      <a:pt x="3637" y="53"/>
                    </a:lnTo>
                    <a:lnTo>
                      <a:pt x="3713" y="69"/>
                    </a:lnTo>
                    <a:lnTo>
                      <a:pt x="3790" y="86"/>
                    </a:lnTo>
                    <a:lnTo>
                      <a:pt x="3866" y="106"/>
                    </a:lnTo>
                    <a:lnTo>
                      <a:pt x="3942" y="126"/>
                    </a:lnTo>
                    <a:lnTo>
                      <a:pt x="4019" y="149"/>
                    </a:lnTo>
                    <a:lnTo>
                      <a:pt x="4093" y="175"/>
                    </a:lnTo>
                    <a:lnTo>
                      <a:pt x="4166" y="202"/>
                    </a:lnTo>
                    <a:lnTo>
                      <a:pt x="4238" y="229"/>
                    </a:lnTo>
                    <a:lnTo>
                      <a:pt x="4309" y="261"/>
                    </a:lnTo>
                    <a:lnTo>
                      <a:pt x="4380" y="292"/>
                    </a:lnTo>
                    <a:lnTo>
                      <a:pt x="4448" y="326"/>
                    </a:lnTo>
                    <a:lnTo>
                      <a:pt x="4517" y="361"/>
                    </a:lnTo>
                    <a:lnTo>
                      <a:pt x="4583" y="396"/>
                    </a:lnTo>
                    <a:lnTo>
                      <a:pt x="4648" y="435"/>
                    </a:lnTo>
                    <a:lnTo>
                      <a:pt x="4713" y="475"/>
                    </a:lnTo>
                    <a:lnTo>
                      <a:pt x="4776" y="516"/>
                    </a:lnTo>
                    <a:lnTo>
                      <a:pt x="4838" y="559"/>
                    </a:lnTo>
                    <a:lnTo>
                      <a:pt x="4899" y="602"/>
                    </a:lnTo>
                    <a:lnTo>
                      <a:pt x="4958" y="647"/>
                    </a:lnTo>
                    <a:lnTo>
                      <a:pt x="5017" y="694"/>
                    </a:lnTo>
                    <a:lnTo>
                      <a:pt x="5074" y="741"/>
                    </a:lnTo>
                    <a:lnTo>
                      <a:pt x="5130" y="792"/>
                    </a:lnTo>
                    <a:lnTo>
                      <a:pt x="5183" y="841"/>
                    </a:lnTo>
                    <a:lnTo>
                      <a:pt x="5238" y="894"/>
                    </a:lnTo>
                    <a:lnTo>
                      <a:pt x="5289" y="947"/>
                    </a:lnTo>
                    <a:lnTo>
                      <a:pt x="5340" y="1000"/>
                    </a:lnTo>
                    <a:lnTo>
                      <a:pt x="5389" y="1055"/>
                    </a:lnTo>
                    <a:lnTo>
                      <a:pt x="5436" y="1112"/>
                    </a:lnTo>
                    <a:lnTo>
                      <a:pt x="5483" y="1171"/>
                    </a:lnTo>
                    <a:lnTo>
                      <a:pt x="5528" y="1228"/>
                    </a:lnTo>
                    <a:lnTo>
                      <a:pt x="5572" y="1288"/>
                    </a:lnTo>
                    <a:lnTo>
                      <a:pt x="5613" y="1349"/>
                    </a:lnTo>
                    <a:lnTo>
                      <a:pt x="5654" y="1410"/>
                    </a:lnTo>
                    <a:lnTo>
                      <a:pt x="5693" y="1473"/>
                    </a:lnTo>
                    <a:lnTo>
                      <a:pt x="5730" y="1536"/>
                    </a:lnTo>
                    <a:lnTo>
                      <a:pt x="5768" y="1600"/>
                    </a:lnTo>
                    <a:lnTo>
                      <a:pt x="5801" y="1665"/>
                    </a:lnTo>
                    <a:lnTo>
                      <a:pt x="5834" y="1732"/>
                    </a:lnTo>
                    <a:lnTo>
                      <a:pt x="5866" y="1798"/>
                    </a:lnTo>
                    <a:lnTo>
                      <a:pt x="5895" y="1865"/>
                    </a:lnTo>
                    <a:lnTo>
                      <a:pt x="5924" y="1934"/>
                    </a:lnTo>
                    <a:lnTo>
                      <a:pt x="5950" y="2002"/>
                    </a:lnTo>
                    <a:lnTo>
                      <a:pt x="5975" y="2073"/>
                    </a:lnTo>
                    <a:lnTo>
                      <a:pt x="5999" y="2141"/>
                    </a:lnTo>
                    <a:lnTo>
                      <a:pt x="6020" y="2214"/>
                    </a:lnTo>
                    <a:lnTo>
                      <a:pt x="6040" y="2285"/>
                    </a:lnTo>
                    <a:lnTo>
                      <a:pt x="6058" y="2357"/>
                    </a:lnTo>
                    <a:lnTo>
                      <a:pt x="6075" y="2430"/>
                    </a:lnTo>
                    <a:lnTo>
                      <a:pt x="6089" y="2502"/>
                    </a:lnTo>
                    <a:lnTo>
                      <a:pt x="6103" y="2575"/>
                    </a:lnTo>
                    <a:lnTo>
                      <a:pt x="6115" y="2649"/>
                    </a:lnTo>
                    <a:lnTo>
                      <a:pt x="6122" y="2724"/>
                    </a:lnTo>
                    <a:lnTo>
                      <a:pt x="6130" y="2798"/>
                    </a:lnTo>
                    <a:lnTo>
                      <a:pt x="6136" y="2873"/>
                    </a:lnTo>
                    <a:lnTo>
                      <a:pt x="6140" y="2949"/>
                    </a:lnTo>
                    <a:lnTo>
                      <a:pt x="6142" y="3024"/>
                    </a:lnTo>
                    <a:lnTo>
                      <a:pt x="6142" y="3100"/>
                    </a:lnTo>
                    <a:lnTo>
                      <a:pt x="6142" y="3177"/>
                    </a:lnTo>
                    <a:lnTo>
                      <a:pt x="6138" y="3253"/>
                    </a:lnTo>
                    <a:lnTo>
                      <a:pt x="6132" y="3330"/>
                    </a:lnTo>
                    <a:lnTo>
                      <a:pt x="6124" y="3406"/>
                    </a:lnTo>
                    <a:lnTo>
                      <a:pt x="6115" y="3483"/>
                    </a:lnTo>
                    <a:lnTo>
                      <a:pt x="6103" y="3559"/>
                    </a:lnTo>
                    <a:lnTo>
                      <a:pt x="6091" y="3636"/>
                    </a:lnTo>
                    <a:lnTo>
                      <a:pt x="6075" y="3712"/>
                    </a:lnTo>
                    <a:lnTo>
                      <a:pt x="6058" y="3789"/>
                    </a:lnTo>
                    <a:lnTo>
                      <a:pt x="6038" y="3867"/>
                    </a:lnTo>
                    <a:close/>
                    <a:moveTo>
                      <a:pt x="3848" y="171"/>
                    </a:moveTo>
                    <a:lnTo>
                      <a:pt x="3848" y="171"/>
                    </a:lnTo>
                    <a:lnTo>
                      <a:pt x="3774" y="151"/>
                    </a:lnTo>
                    <a:lnTo>
                      <a:pt x="3699" y="133"/>
                    </a:lnTo>
                    <a:lnTo>
                      <a:pt x="3623" y="120"/>
                    </a:lnTo>
                    <a:lnTo>
                      <a:pt x="3548" y="106"/>
                    </a:lnTo>
                    <a:lnTo>
                      <a:pt x="3474" y="94"/>
                    </a:lnTo>
                    <a:lnTo>
                      <a:pt x="3399" y="84"/>
                    </a:lnTo>
                    <a:lnTo>
                      <a:pt x="3323" y="78"/>
                    </a:lnTo>
                    <a:lnTo>
                      <a:pt x="3248" y="73"/>
                    </a:lnTo>
                    <a:lnTo>
                      <a:pt x="3174" y="69"/>
                    </a:lnTo>
                    <a:lnTo>
                      <a:pt x="3099" y="67"/>
                    </a:lnTo>
                    <a:lnTo>
                      <a:pt x="3025" y="67"/>
                    </a:lnTo>
                    <a:lnTo>
                      <a:pt x="2952" y="69"/>
                    </a:lnTo>
                    <a:lnTo>
                      <a:pt x="2878" y="73"/>
                    </a:lnTo>
                    <a:lnTo>
                      <a:pt x="2805" y="78"/>
                    </a:lnTo>
                    <a:lnTo>
                      <a:pt x="2731" y="86"/>
                    </a:lnTo>
                    <a:lnTo>
                      <a:pt x="2658" y="96"/>
                    </a:lnTo>
                    <a:lnTo>
                      <a:pt x="2588" y="106"/>
                    </a:lnTo>
                    <a:lnTo>
                      <a:pt x="2515" y="120"/>
                    </a:lnTo>
                    <a:lnTo>
                      <a:pt x="2443" y="133"/>
                    </a:lnTo>
                    <a:lnTo>
                      <a:pt x="2372" y="149"/>
                    </a:lnTo>
                    <a:lnTo>
                      <a:pt x="2302" y="167"/>
                    </a:lnTo>
                    <a:lnTo>
                      <a:pt x="2233" y="186"/>
                    </a:lnTo>
                    <a:lnTo>
                      <a:pt x="2164" y="208"/>
                    </a:lnTo>
                    <a:lnTo>
                      <a:pt x="2094" y="231"/>
                    </a:lnTo>
                    <a:lnTo>
                      <a:pt x="2027" y="255"/>
                    </a:lnTo>
                    <a:lnTo>
                      <a:pt x="1958" y="282"/>
                    </a:lnTo>
                    <a:lnTo>
                      <a:pt x="1892" y="310"/>
                    </a:lnTo>
                    <a:lnTo>
                      <a:pt x="1827" y="337"/>
                    </a:lnTo>
                    <a:lnTo>
                      <a:pt x="1762" y="369"/>
                    </a:lnTo>
                    <a:lnTo>
                      <a:pt x="1698" y="402"/>
                    </a:lnTo>
                    <a:lnTo>
                      <a:pt x="1633" y="435"/>
                    </a:lnTo>
                    <a:lnTo>
                      <a:pt x="1570" y="471"/>
                    </a:lnTo>
                    <a:lnTo>
                      <a:pt x="1510" y="508"/>
                    </a:lnTo>
                    <a:lnTo>
                      <a:pt x="1447" y="545"/>
                    </a:lnTo>
                    <a:lnTo>
                      <a:pt x="1388" y="584"/>
                    </a:lnTo>
                    <a:lnTo>
                      <a:pt x="1327" y="626"/>
                    </a:lnTo>
                    <a:lnTo>
                      <a:pt x="1270" y="669"/>
                    </a:lnTo>
                    <a:lnTo>
                      <a:pt x="1214" y="712"/>
                    </a:lnTo>
                    <a:lnTo>
                      <a:pt x="1157" y="759"/>
                    </a:lnTo>
                    <a:lnTo>
                      <a:pt x="1102" y="804"/>
                    </a:lnTo>
                    <a:lnTo>
                      <a:pt x="1047" y="853"/>
                    </a:lnTo>
                    <a:lnTo>
                      <a:pt x="994" y="902"/>
                    </a:lnTo>
                    <a:lnTo>
                      <a:pt x="943" y="953"/>
                    </a:lnTo>
                    <a:lnTo>
                      <a:pt x="892" y="1004"/>
                    </a:lnTo>
                    <a:lnTo>
                      <a:pt x="843" y="1059"/>
                    </a:lnTo>
                    <a:lnTo>
                      <a:pt x="794" y="1114"/>
                    </a:lnTo>
                    <a:lnTo>
                      <a:pt x="747" y="1169"/>
                    </a:lnTo>
                    <a:lnTo>
                      <a:pt x="702" y="1226"/>
                    </a:lnTo>
                    <a:lnTo>
                      <a:pt x="657" y="1284"/>
                    </a:lnTo>
                    <a:lnTo>
                      <a:pt x="616" y="1343"/>
                    </a:lnTo>
                    <a:lnTo>
                      <a:pt x="572" y="1404"/>
                    </a:lnTo>
                    <a:lnTo>
                      <a:pt x="533" y="1467"/>
                    </a:lnTo>
                    <a:lnTo>
                      <a:pt x="494" y="1530"/>
                    </a:lnTo>
                    <a:lnTo>
                      <a:pt x="457" y="1594"/>
                    </a:lnTo>
                    <a:lnTo>
                      <a:pt x="421" y="1659"/>
                    </a:lnTo>
                    <a:lnTo>
                      <a:pt x="386" y="1726"/>
                    </a:lnTo>
                    <a:lnTo>
                      <a:pt x="355" y="1792"/>
                    </a:lnTo>
                    <a:lnTo>
                      <a:pt x="323" y="1861"/>
                    </a:lnTo>
                    <a:lnTo>
                      <a:pt x="294" y="1932"/>
                    </a:lnTo>
                    <a:lnTo>
                      <a:pt x="267" y="2002"/>
                    </a:lnTo>
                    <a:lnTo>
                      <a:pt x="239" y="2073"/>
                    </a:lnTo>
                    <a:lnTo>
                      <a:pt x="216" y="2145"/>
                    </a:lnTo>
                    <a:lnTo>
                      <a:pt x="192" y="2220"/>
                    </a:lnTo>
                    <a:lnTo>
                      <a:pt x="171" y="2294"/>
                    </a:lnTo>
                    <a:lnTo>
                      <a:pt x="153" y="2369"/>
                    </a:lnTo>
                    <a:lnTo>
                      <a:pt x="135" y="2445"/>
                    </a:lnTo>
                    <a:lnTo>
                      <a:pt x="120" y="2520"/>
                    </a:lnTo>
                    <a:lnTo>
                      <a:pt x="108" y="2594"/>
                    </a:lnTo>
                    <a:lnTo>
                      <a:pt x="96" y="2669"/>
                    </a:lnTo>
                    <a:lnTo>
                      <a:pt x="86" y="2745"/>
                    </a:lnTo>
                    <a:lnTo>
                      <a:pt x="78" y="2820"/>
                    </a:lnTo>
                    <a:lnTo>
                      <a:pt x="74" y="2895"/>
                    </a:lnTo>
                    <a:lnTo>
                      <a:pt x="71" y="2969"/>
                    </a:lnTo>
                    <a:lnTo>
                      <a:pt x="69" y="3044"/>
                    </a:lnTo>
                    <a:lnTo>
                      <a:pt x="69" y="3118"/>
                    </a:lnTo>
                    <a:lnTo>
                      <a:pt x="71" y="3193"/>
                    </a:lnTo>
                    <a:lnTo>
                      <a:pt x="74" y="3265"/>
                    </a:lnTo>
                    <a:lnTo>
                      <a:pt x="80" y="3340"/>
                    </a:lnTo>
                    <a:lnTo>
                      <a:pt x="88" y="3412"/>
                    </a:lnTo>
                    <a:lnTo>
                      <a:pt x="96" y="3485"/>
                    </a:lnTo>
                    <a:lnTo>
                      <a:pt x="108" y="3557"/>
                    </a:lnTo>
                    <a:lnTo>
                      <a:pt x="120" y="3628"/>
                    </a:lnTo>
                    <a:lnTo>
                      <a:pt x="135" y="3701"/>
                    </a:lnTo>
                    <a:lnTo>
                      <a:pt x="151" y="3771"/>
                    </a:lnTo>
                    <a:lnTo>
                      <a:pt x="169" y="3842"/>
                    </a:lnTo>
                    <a:lnTo>
                      <a:pt x="188" y="3910"/>
                    </a:lnTo>
                    <a:lnTo>
                      <a:pt x="210" y="3981"/>
                    </a:lnTo>
                    <a:lnTo>
                      <a:pt x="231" y="4050"/>
                    </a:lnTo>
                    <a:lnTo>
                      <a:pt x="257" y="4116"/>
                    </a:lnTo>
                    <a:lnTo>
                      <a:pt x="282" y="4185"/>
                    </a:lnTo>
                    <a:lnTo>
                      <a:pt x="310" y="4252"/>
                    </a:lnTo>
                    <a:lnTo>
                      <a:pt x="339" y="4316"/>
                    </a:lnTo>
                    <a:lnTo>
                      <a:pt x="371" y="4383"/>
                    </a:lnTo>
                    <a:lnTo>
                      <a:pt x="402" y="4448"/>
                    </a:lnTo>
                    <a:lnTo>
                      <a:pt x="435" y="4510"/>
                    </a:lnTo>
                    <a:lnTo>
                      <a:pt x="471" y="4573"/>
                    </a:lnTo>
                    <a:lnTo>
                      <a:pt x="508" y="4636"/>
                    </a:lnTo>
                    <a:lnTo>
                      <a:pt x="547" y="4697"/>
                    </a:lnTo>
                    <a:lnTo>
                      <a:pt x="586" y="4758"/>
                    </a:lnTo>
                    <a:lnTo>
                      <a:pt x="627" y="4816"/>
                    </a:lnTo>
                    <a:lnTo>
                      <a:pt x="670" y="4875"/>
                    </a:lnTo>
                    <a:lnTo>
                      <a:pt x="714" y="4932"/>
                    </a:lnTo>
                    <a:lnTo>
                      <a:pt x="759" y="4987"/>
                    </a:lnTo>
                    <a:lnTo>
                      <a:pt x="806" y="5042"/>
                    </a:lnTo>
                    <a:lnTo>
                      <a:pt x="855" y="5097"/>
                    </a:lnTo>
                    <a:lnTo>
                      <a:pt x="904" y="5150"/>
                    </a:lnTo>
                    <a:lnTo>
                      <a:pt x="955" y="5201"/>
                    </a:lnTo>
                    <a:lnTo>
                      <a:pt x="1006" y="5252"/>
                    </a:lnTo>
                    <a:lnTo>
                      <a:pt x="1059" y="5301"/>
                    </a:lnTo>
                    <a:lnTo>
                      <a:pt x="1114" y="5350"/>
                    </a:lnTo>
                    <a:lnTo>
                      <a:pt x="1170" y="5397"/>
                    </a:lnTo>
                    <a:lnTo>
                      <a:pt x="1227" y="5442"/>
                    </a:lnTo>
                    <a:lnTo>
                      <a:pt x="1286" y="5487"/>
                    </a:lnTo>
                    <a:lnTo>
                      <a:pt x="1345" y="5530"/>
                    </a:lnTo>
                    <a:lnTo>
                      <a:pt x="1406" y="5571"/>
                    </a:lnTo>
                    <a:lnTo>
                      <a:pt x="1466" y="5611"/>
                    </a:lnTo>
                    <a:lnTo>
                      <a:pt x="1531" y="5650"/>
                    </a:lnTo>
                    <a:lnTo>
                      <a:pt x="1594" y="5687"/>
                    </a:lnTo>
                    <a:lnTo>
                      <a:pt x="1660" y="5722"/>
                    </a:lnTo>
                    <a:lnTo>
                      <a:pt x="1725" y="5758"/>
                    </a:lnTo>
                    <a:lnTo>
                      <a:pt x="1794" y="5791"/>
                    </a:lnTo>
                    <a:lnTo>
                      <a:pt x="1862" y="5820"/>
                    </a:lnTo>
                    <a:lnTo>
                      <a:pt x="1931" y="5850"/>
                    </a:lnTo>
                    <a:lnTo>
                      <a:pt x="2002" y="5879"/>
                    </a:lnTo>
                    <a:lnTo>
                      <a:pt x="2074" y="5905"/>
                    </a:lnTo>
                    <a:lnTo>
                      <a:pt x="2147" y="5930"/>
                    </a:lnTo>
                    <a:lnTo>
                      <a:pt x="2219" y="5952"/>
                    </a:lnTo>
                    <a:lnTo>
                      <a:pt x="2296" y="5973"/>
                    </a:lnTo>
                    <a:lnTo>
                      <a:pt x="2370" y="5993"/>
                    </a:lnTo>
                    <a:lnTo>
                      <a:pt x="2445" y="6009"/>
                    </a:lnTo>
                    <a:lnTo>
                      <a:pt x="2521" y="6024"/>
                    </a:lnTo>
                    <a:lnTo>
                      <a:pt x="2596" y="6038"/>
                    </a:lnTo>
                    <a:lnTo>
                      <a:pt x="2670" y="6048"/>
                    </a:lnTo>
                    <a:lnTo>
                      <a:pt x="2745" y="6058"/>
                    </a:lnTo>
                    <a:lnTo>
                      <a:pt x="2821" y="6066"/>
                    </a:lnTo>
                    <a:lnTo>
                      <a:pt x="2896" y="6071"/>
                    </a:lnTo>
                    <a:lnTo>
                      <a:pt x="2970" y="6073"/>
                    </a:lnTo>
                    <a:lnTo>
                      <a:pt x="3045" y="6075"/>
                    </a:lnTo>
                    <a:lnTo>
                      <a:pt x="3119" y="6075"/>
                    </a:lnTo>
                    <a:lnTo>
                      <a:pt x="3192" y="6073"/>
                    </a:lnTo>
                    <a:lnTo>
                      <a:pt x="3266" y="6069"/>
                    </a:lnTo>
                    <a:lnTo>
                      <a:pt x="3339" y="6064"/>
                    </a:lnTo>
                    <a:lnTo>
                      <a:pt x="3413" y="6058"/>
                    </a:lnTo>
                    <a:lnTo>
                      <a:pt x="3486" y="6048"/>
                    </a:lnTo>
                    <a:lnTo>
                      <a:pt x="3556" y="6036"/>
                    </a:lnTo>
                    <a:lnTo>
                      <a:pt x="3629" y="6024"/>
                    </a:lnTo>
                    <a:lnTo>
                      <a:pt x="3699" y="6009"/>
                    </a:lnTo>
                    <a:lnTo>
                      <a:pt x="3772" y="5993"/>
                    </a:lnTo>
                    <a:lnTo>
                      <a:pt x="3842" y="5975"/>
                    </a:lnTo>
                    <a:lnTo>
                      <a:pt x="3911" y="5956"/>
                    </a:lnTo>
                    <a:lnTo>
                      <a:pt x="3980" y="5934"/>
                    </a:lnTo>
                    <a:lnTo>
                      <a:pt x="4048" y="5913"/>
                    </a:lnTo>
                    <a:lnTo>
                      <a:pt x="4117" y="5887"/>
                    </a:lnTo>
                    <a:lnTo>
                      <a:pt x="4186" y="5862"/>
                    </a:lnTo>
                    <a:lnTo>
                      <a:pt x="4252" y="5834"/>
                    </a:lnTo>
                    <a:lnTo>
                      <a:pt x="4317" y="5805"/>
                    </a:lnTo>
                    <a:lnTo>
                      <a:pt x="4382" y="5773"/>
                    </a:lnTo>
                    <a:lnTo>
                      <a:pt x="4446" y="5742"/>
                    </a:lnTo>
                    <a:lnTo>
                      <a:pt x="4511" y="5709"/>
                    </a:lnTo>
                    <a:lnTo>
                      <a:pt x="4574" y="5673"/>
                    </a:lnTo>
                    <a:lnTo>
                      <a:pt x="4634" y="5636"/>
                    </a:lnTo>
                    <a:lnTo>
                      <a:pt x="4697" y="5599"/>
                    </a:lnTo>
                    <a:lnTo>
                      <a:pt x="4756" y="5558"/>
                    </a:lnTo>
                    <a:lnTo>
                      <a:pt x="4815" y="5516"/>
                    </a:lnTo>
                    <a:lnTo>
                      <a:pt x="4874" y="5475"/>
                    </a:lnTo>
                    <a:lnTo>
                      <a:pt x="4930" y="5430"/>
                    </a:lnTo>
                    <a:lnTo>
                      <a:pt x="4987" y="5385"/>
                    </a:lnTo>
                    <a:lnTo>
                      <a:pt x="5042" y="5338"/>
                    </a:lnTo>
                    <a:lnTo>
                      <a:pt x="5097" y="5291"/>
                    </a:lnTo>
                    <a:lnTo>
                      <a:pt x="5150" y="5242"/>
                    </a:lnTo>
                    <a:lnTo>
                      <a:pt x="5201" y="5191"/>
                    </a:lnTo>
                    <a:lnTo>
                      <a:pt x="5252" y="5138"/>
                    </a:lnTo>
                    <a:lnTo>
                      <a:pt x="5301" y="5085"/>
                    </a:lnTo>
                    <a:lnTo>
                      <a:pt x="5350" y="5030"/>
                    </a:lnTo>
                    <a:lnTo>
                      <a:pt x="5397" y="4975"/>
                    </a:lnTo>
                    <a:lnTo>
                      <a:pt x="5442" y="4916"/>
                    </a:lnTo>
                    <a:lnTo>
                      <a:pt x="5487" y="4860"/>
                    </a:lnTo>
                    <a:lnTo>
                      <a:pt x="5528" y="4799"/>
                    </a:lnTo>
                    <a:lnTo>
                      <a:pt x="5572" y="4738"/>
                    </a:lnTo>
                    <a:lnTo>
                      <a:pt x="5611" y="4677"/>
                    </a:lnTo>
                    <a:lnTo>
                      <a:pt x="5650" y="4614"/>
                    </a:lnTo>
                    <a:lnTo>
                      <a:pt x="5687" y="4550"/>
                    </a:lnTo>
                    <a:lnTo>
                      <a:pt x="5723" y="4485"/>
                    </a:lnTo>
                    <a:lnTo>
                      <a:pt x="5758" y="4418"/>
                    </a:lnTo>
                    <a:lnTo>
                      <a:pt x="5789" y="4350"/>
                    </a:lnTo>
                    <a:lnTo>
                      <a:pt x="5821" y="4281"/>
                    </a:lnTo>
                    <a:lnTo>
                      <a:pt x="5850" y="4212"/>
                    </a:lnTo>
                    <a:lnTo>
                      <a:pt x="5877" y="4142"/>
                    </a:lnTo>
                    <a:lnTo>
                      <a:pt x="5905" y="4069"/>
                    </a:lnTo>
                    <a:lnTo>
                      <a:pt x="5928" y="3997"/>
                    </a:lnTo>
                    <a:lnTo>
                      <a:pt x="5952" y="3924"/>
                    </a:lnTo>
                    <a:lnTo>
                      <a:pt x="5971" y="3850"/>
                    </a:lnTo>
                    <a:lnTo>
                      <a:pt x="5991" y="3773"/>
                    </a:lnTo>
                    <a:lnTo>
                      <a:pt x="6009" y="3699"/>
                    </a:lnTo>
                    <a:lnTo>
                      <a:pt x="6024" y="3624"/>
                    </a:lnTo>
                    <a:lnTo>
                      <a:pt x="6036" y="3548"/>
                    </a:lnTo>
                    <a:lnTo>
                      <a:pt x="6048" y="3473"/>
                    </a:lnTo>
                    <a:lnTo>
                      <a:pt x="6058" y="3399"/>
                    </a:lnTo>
                    <a:lnTo>
                      <a:pt x="6066" y="3324"/>
                    </a:lnTo>
                    <a:lnTo>
                      <a:pt x="6070" y="3248"/>
                    </a:lnTo>
                    <a:lnTo>
                      <a:pt x="6073" y="3173"/>
                    </a:lnTo>
                    <a:lnTo>
                      <a:pt x="6075" y="3098"/>
                    </a:lnTo>
                    <a:lnTo>
                      <a:pt x="6075" y="3026"/>
                    </a:lnTo>
                    <a:lnTo>
                      <a:pt x="6073" y="2951"/>
                    </a:lnTo>
                    <a:lnTo>
                      <a:pt x="6070" y="2877"/>
                    </a:lnTo>
                    <a:lnTo>
                      <a:pt x="6064" y="2804"/>
                    </a:lnTo>
                    <a:lnTo>
                      <a:pt x="6056" y="2732"/>
                    </a:lnTo>
                    <a:lnTo>
                      <a:pt x="6048" y="2659"/>
                    </a:lnTo>
                    <a:lnTo>
                      <a:pt x="6036" y="2587"/>
                    </a:lnTo>
                    <a:lnTo>
                      <a:pt x="6022" y="2514"/>
                    </a:lnTo>
                    <a:lnTo>
                      <a:pt x="6009" y="2443"/>
                    </a:lnTo>
                    <a:lnTo>
                      <a:pt x="5993" y="2373"/>
                    </a:lnTo>
                    <a:lnTo>
                      <a:pt x="5975" y="2302"/>
                    </a:lnTo>
                    <a:lnTo>
                      <a:pt x="5956" y="2232"/>
                    </a:lnTo>
                    <a:lnTo>
                      <a:pt x="5934" y="2163"/>
                    </a:lnTo>
                    <a:lnTo>
                      <a:pt x="5911" y="2094"/>
                    </a:lnTo>
                    <a:lnTo>
                      <a:pt x="5887" y="2026"/>
                    </a:lnTo>
                    <a:lnTo>
                      <a:pt x="5862" y="1959"/>
                    </a:lnTo>
                    <a:lnTo>
                      <a:pt x="5834" y="1892"/>
                    </a:lnTo>
                    <a:lnTo>
                      <a:pt x="5805" y="1826"/>
                    </a:lnTo>
                    <a:lnTo>
                      <a:pt x="5773" y="1761"/>
                    </a:lnTo>
                    <a:lnTo>
                      <a:pt x="5742" y="1696"/>
                    </a:lnTo>
                    <a:lnTo>
                      <a:pt x="5707" y="1632"/>
                    </a:lnTo>
                    <a:lnTo>
                      <a:pt x="5672" y="1569"/>
                    </a:lnTo>
                    <a:lnTo>
                      <a:pt x="5636" y="1508"/>
                    </a:lnTo>
                    <a:lnTo>
                      <a:pt x="5597" y="1447"/>
                    </a:lnTo>
                    <a:lnTo>
                      <a:pt x="5558" y="1386"/>
                    </a:lnTo>
                    <a:lnTo>
                      <a:pt x="5517" y="1328"/>
                    </a:lnTo>
                    <a:lnTo>
                      <a:pt x="5474" y="1269"/>
                    </a:lnTo>
                    <a:lnTo>
                      <a:pt x="5430" y="1212"/>
                    </a:lnTo>
                    <a:lnTo>
                      <a:pt x="5385" y="1155"/>
                    </a:lnTo>
                    <a:lnTo>
                      <a:pt x="5338" y="1100"/>
                    </a:lnTo>
                    <a:lnTo>
                      <a:pt x="5289" y="1047"/>
                    </a:lnTo>
                    <a:lnTo>
                      <a:pt x="5240" y="994"/>
                    </a:lnTo>
                    <a:lnTo>
                      <a:pt x="5189" y="941"/>
                    </a:lnTo>
                    <a:lnTo>
                      <a:pt x="5138" y="890"/>
                    </a:lnTo>
                    <a:lnTo>
                      <a:pt x="5085" y="841"/>
                    </a:lnTo>
                    <a:lnTo>
                      <a:pt x="5030" y="794"/>
                    </a:lnTo>
                    <a:lnTo>
                      <a:pt x="4974" y="747"/>
                    </a:lnTo>
                    <a:lnTo>
                      <a:pt x="4917" y="700"/>
                    </a:lnTo>
                    <a:lnTo>
                      <a:pt x="4858" y="657"/>
                    </a:lnTo>
                    <a:lnTo>
                      <a:pt x="4799" y="614"/>
                    </a:lnTo>
                    <a:lnTo>
                      <a:pt x="4738" y="573"/>
                    </a:lnTo>
                    <a:lnTo>
                      <a:pt x="4678" y="531"/>
                    </a:lnTo>
                    <a:lnTo>
                      <a:pt x="4613" y="492"/>
                    </a:lnTo>
                    <a:lnTo>
                      <a:pt x="4550" y="455"/>
                    </a:lnTo>
                    <a:lnTo>
                      <a:pt x="4484" y="420"/>
                    </a:lnTo>
                    <a:lnTo>
                      <a:pt x="4419" y="386"/>
                    </a:lnTo>
                    <a:lnTo>
                      <a:pt x="4350" y="353"/>
                    </a:lnTo>
                    <a:lnTo>
                      <a:pt x="4282" y="322"/>
                    </a:lnTo>
                    <a:lnTo>
                      <a:pt x="4213" y="292"/>
                    </a:lnTo>
                    <a:lnTo>
                      <a:pt x="4142" y="265"/>
                    </a:lnTo>
                    <a:lnTo>
                      <a:pt x="4070" y="239"/>
                    </a:lnTo>
                    <a:lnTo>
                      <a:pt x="3997" y="214"/>
                    </a:lnTo>
                    <a:lnTo>
                      <a:pt x="3923" y="190"/>
                    </a:lnTo>
                    <a:lnTo>
                      <a:pt x="3848" y="171"/>
                    </a:lnTo>
                    <a:close/>
                  </a:path>
                </a:pathLst>
              </a:custGeom>
              <a:gradFill>
                <a:gsLst>
                  <a:gs pos="0">
                    <a:srgbClr val="83A7D3"/>
                  </a:gs>
                  <a:gs pos="100000">
                    <a:srgbClr val="182E48"/>
                  </a:gs>
                </a:gsLst>
                <a:lin ang="1308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139;p2">
                <a:extLst>
                  <a:ext uri="{FF2B5EF4-FFF2-40B4-BE49-F238E27FC236}">
                    <a16:creationId xmlns:a16="http://schemas.microsoft.com/office/drawing/2014/main" id="{4E610DE4-66FF-DE7B-BC86-4313923D5C50}"/>
                  </a:ext>
                </a:extLst>
              </p:cNvPr>
              <p:cNvSpPr/>
              <p:nvPr/>
            </p:nvSpPr>
            <p:spPr>
              <a:xfrm flipH="1">
                <a:off x="3601542" y="629741"/>
                <a:ext cx="289916" cy="289916"/>
              </a:xfrm>
              <a:custGeom>
                <a:avLst/>
                <a:gdLst/>
                <a:ahLst/>
                <a:cxnLst/>
                <a:rect l="l" t="t" r="r" b="b"/>
                <a:pathLst>
                  <a:path w="4320" h="4320" extrusionOk="0">
                    <a:moveTo>
                      <a:pt x="4245" y="2719"/>
                    </a:moveTo>
                    <a:lnTo>
                      <a:pt x="4245" y="2719"/>
                    </a:lnTo>
                    <a:lnTo>
                      <a:pt x="4231" y="2773"/>
                    </a:lnTo>
                    <a:lnTo>
                      <a:pt x="4215" y="2826"/>
                    </a:lnTo>
                    <a:lnTo>
                      <a:pt x="4197" y="2878"/>
                    </a:lnTo>
                    <a:lnTo>
                      <a:pt x="4178" y="2930"/>
                    </a:lnTo>
                    <a:lnTo>
                      <a:pt x="4158" y="2980"/>
                    </a:lnTo>
                    <a:lnTo>
                      <a:pt x="4138" y="3031"/>
                    </a:lnTo>
                    <a:lnTo>
                      <a:pt x="4115" y="3080"/>
                    </a:lnTo>
                    <a:lnTo>
                      <a:pt x="4091" y="3128"/>
                    </a:lnTo>
                    <a:lnTo>
                      <a:pt x="4067" y="3176"/>
                    </a:lnTo>
                    <a:lnTo>
                      <a:pt x="4040" y="3223"/>
                    </a:lnTo>
                    <a:lnTo>
                      <a:pt x="4014" y="3269"/>
                    </a:lnTo>
                    <a:lnTo>
                      <a:pt x="3986" y="3315"/>
                    </a:lnTo>
                    <a:lnTo>
                      <a:pt x="3958" y="3359"/>
                    </a:lnTo>
                    <a:lnTo>
                      <a:pt x="3927" y="3402"/>
                    </a:lnTo>
                    <a:lnTo>
                      <a:pt x="3897" y="3445"/>
                    </a:lnTo>
                    <a:lnTo>
                      <a:pt x="3865" y="3488"/>
                    </a:lnTo>
                    <a:lnTo>
                      <a:pt x="3831" y="3528"/>
                    </a:lnTo>
                    <a:lnTo>
                      <a:pt x="3798" y="3569"/>
                    </a:lnTo>
                    <a:lnTo>
                      <a:pt x="3763" y="3608"/>
                    </a:lnTo>
                    <a:lnTo>
                      <a:pt x="3727" y="3646"/>
                    </a:lnTo>
                    <a:lnTo>
                      <a:pt x="3691" y="3683"/>
                    </a:lnTo>
                    <a:lnTo>
                      <a:pt x="3654" y="3719"/>
                    </a:lnTo>
                    <a:lnTo>
                      <a:pt x="3617" y="3755"/>
                    </a:lnTo>
                    <a:lnTo>
                      <a:pt x="3577" y="3790"/>
                    </a:lnTo>
                    <a:lnTo>
                      <a:pt x="3538" y="3823"/>
                    </a:lnTo>
                    <a:lnTo>
                      <a:pt x="3497" y="3857"/>
                    </a:lnTo>
                    <a:lnTo>
                      <a:pt x="3456" y="3887"/>
                    </a:lnTo>
                    <a:lnTo>
                      <a:pt x="3414" y="3918"/>
                    </a:lnTo>
                    <a:lnTo>
                      <a:pt x="3372" y="3948"/>
                    </a:lnTo>
                    <a:lnTo>
                      <a:pt x="3328" y="3976"/>
                    </a:lnTo>
                    <a:lnTo>
                      <a:pt x="3284" y="4004"/>
                    </a:lnTo>
                    <a:lnTo>
                      <a:pt x="3240" y="4030"/>
                    </a:lnTo>
                    <a:lnTo>
                      <a:pt x="3195" y="4055"/>
                    </a:lnTo>
                    <a:lnTo>
                      <a:pt x="3149" y="4080"/>
                    </a:lnTo>
                    <a:lnTo>
                      <a:pt x="3103" y="4103"/>
                    </a:lnTo>
                    <a:lnTo>
                      <a:pt x="3056" y="4126"/>
                    </a:lnTo>
                    <a:lnTo>
                      <a:pt x="3008" y="4146"/>
                    </a:lnTo>
                    <a:lnTo>
                      <a:pt x="2960" y="4166"/>
                    </a:lnTo>
                    <a:lnTo>
                      <a:pt x="2912" y="4184"/>
                    </a:lnTo>
                    <a:lnTo>
                      <a:pt x="2863" y="4203"/>
                    </a:lnTo>
                    <a:lnTo>
                      <a:pt x="2814" y="4219"/>
                    </a:lnTo>
                    <a:lnTo>
                      <a:pt x="2765" y="4233"/>
                    </a:lnTo>
                    <a:lnTo>
                      <a:pt x="2714" y="4248"/>
                    </a:lnTo>
                    <a:lnTo>
                      <a:pt x="2663" y="4260"/>
                    </a:lnTo>
                    <a:lnTo>
                      <a:pt x="2613" y="4272"/>
                    </a:lnTo>
                    <a:lnTo>
                      <a:pt x="2561" y="4283"/>
                    </a:lnTo>
                    <a:lnTo>
                      <a:pt x="2509" y="4292"/>
                    </a:lnTo>
                    <a:lnTo>
                      <a:pt x="2457" y="4300"/>
                    </a:lnTo>
                    <a:lnTo>
                      <a:pt x="2405" y="4307"/>
                    </a:lnTo>
                    <a:lnTo>
                      <a:pt x="2353" y="4312"/>
                    </a:lnTo>
                    <a:lnTo>
                      <a:pt x="2300" y="4316"/>
                    </a:lnTo>
                    <a:lnTo>
                      <a:pt x="2247" y="4319"/>
                    </a:lnTo>
                    <a:lnTo>
                      <a:pt x="2193" y="4320"/>
                    </a:lnTo>
                    <a:lnTo>
                      <a:pt x="2140" y="4320"/>
                    </a:lnTo>
                    <a:lnTo>
                      <a:pt x="2087" y="4319"/>
                    </a:lnTo>
                    <a:lnTo>
                      <a:pt x="2033" y="4316"/>
                    </a:lnTo>
                    <a:lnTo>
                      <a:pt x="1979" y="4312"/>
                    </a:lnTo>
                    <a:lnTo>
                      <a:pt x="1926" y="4307"/>
                    </a:lnTo>
                    <a:lnTo>
                      <a:pt x="1871" y="4300"/>
                    </a:lnTo>
                    <a:lnTo>
                      <a:pt x="1818" y="4292"/>
                    </a:lnTo>
                    <a:lnTo>
                      <a:pt x="1763" y="4283"/>
                    </a:lnTo>
                    <a:lnTo>
                      <a:pt x="1710" y="4272"/>
                    </a:lnTo>
                    <a:lnTo>
                      <a:pt x="1655" y="4260"/>
                    </a:lnTo>
                    <a:lnTo>
                      <a:pt x="1602" y="4245"/>
                    </a:lnTo>
                    <a:lnTo>
                      <a:pt x="1547" y="4231"/>
                    </a:lnTo>
                    <a:lnTo>
                      <a:pt x="1495" y="4215"/>
                    </a:lnTo>
                    <a:lnTo>
                      <a:pt x="1442" y="4197"/>
                    </a:lnTo>
                    <a:lnTo>
                      <a:pt x="1392" y="4178"/>
                    </a:lnTo>
                    <a:lnTo>
                      <a:pt x="1341" y="4158"/>
                    </a:lnTo>
                    <a:lnTo>
                      <a:pt x="1290" y="4136"/>
                    </a:lnTo>
                    <a:lnTo>
                      <a:pt x="1241" y="4115"/>
                    </a:lnTo>
                    <a:lnTo>
                      <a:pt x="1193" y="4091"/>
                    </a:lnTo>
                    <a:lnTo>
                      <a:pt x="1145" y="4067"/>
                    </a:lnTo>
                    <a:lnTo>
                      <a:pt x="1097" y="4040"/>
                    </a:lnTo>
                    <a:lnTo>
                      <a:pt x="1052" y="4014"/>
                    </a:lnTo>
                    <a:lnTo>
                      <a:pt x="1007" y="3986"/>
                    </a:lnTo>
                    <a:lnTo>
                      <a:pt x="961" y="3958"/>
                    </a:lnTo>
                    <a:lnTo>
                      <a:pt x="919" y="3927"/>
                    </a:lnTo>
                    <a:lnTo>
                      <a:pt x="875" y="3897"/>
                    </a:lnTo>
                    <a:lnTo>
                      <a:pt x="834" y="3865"/>
                    </a:lnTo>
                    <a:lnTo>
                      <a:pt x="792" y="3831"/>
                    </a:lnTo>
                    <a:lnTo>
                      <a:pt x="752" y="3798"/>
                    </a:lnTo>
                    <a:lnTo>
                      <a:pt x="714" y="3763"/>
                    </a:lnTo>
                    <a:lnTo>
                      <a:pt x="675" y="3727"/>
                    </a:lnTo>
                    <a:lnTo>
                      <a:pt x="638" y="3691"/>
                    </a:lnTo>
                    <a:lnTo>
                      <a:pt x="601" y="3654"/>
                    </a:lnTo>
                    <a:lnTo>
                      <a:pt x="566" y="3616"/>
                    </a:lnTo>
                    <a:lnTo>
                      <a:pt x="531" y="3577"/>
                    </a:lnTo>
                    <a:lnTo>
                      <a:pt x="497" y="3538"/>
                    </a:lnTo>
                    <a:lnTo>
                      <a:pt x="465" y="3497"/>
                    </a:lnTo>
                    <a:lnTo>
                      <a:pt x="433" y="3456"/>
                    </a:lnTo>
                    <a:lnTo>
                      <a:pt x="402" y="3414"/>
                    </a:lnTo>
                    <a:lnTo>
                      <a:pt x="373" y="3372"/>
                    </a:lnTo>
                    <a:lnTo>
                      <a:pt x="345" y="3328"/>
                    </a:lnTo>
                    <a:lnTo>
                      <a:pt x="317" y="3284"/>
                    </a:lnTo>
                    <a:lnTo>
                      <a:pt x="290" y="3240"/>
                    </a:lnTo>
                    <a:lnTo>
                      <a:pt x="265" y="3195"/>
                    </a:lnTo>
                    <a:lnTo>
                      <a:pt x="241" y="3149"/>
                    </a:lnTo>
                    <a:lnTo>
                      <a:pt x="217" y="3103"/>
                    </a:lnTo>
                    <a:lnTo>
                      <a:pt x="196" y="3056"/>
                    </a:lnTo>
                    <a:lnTo>
                      <a:pt x="174" y="3008"/>
                    </a:lnTo>
                    <a:lnTo>
                      <a:pt x="154" y="2960"/>
                    </a:lnTo>
                    <a:lnTo>
                      <a:pt x="136" y="2912"/>
                    </a:lnTo>
                    <a:lnTo>
                      <a:pt x="119" y="2863"/>
                    </a:lnTo>
                    <a:lnTo>
                      <a:pt x="103" y="2814"/>
                    </a:lnTo>
                    <a:lnTo>
                      <a:pt x="87" y="2763"/>
                    </a:lnTo>
                    <a:lnTo>
                      <a:pt x="73" y="2714"/>
                    </a:lnTo>
                    <a:lnTo>
                      <a:pt x="60" y="2663"/>
                    </a:lnTo>
                    <a:lnTo>
                      <a:pt x="48" y="2611"/>
                    </a:lnTo>
                    <a:lnTo>
                      <a:pt x="39" y="2561"/>
                    </a:lnTo>
                    <a:lnTo>
                      <a:pt x="29" y="2509"/>
                    </a:lnTo>
                    <a:lnTo>
                      <a:pt x="21" y="2457"/>
                    </a:lnTo>
                    <a:lnTo>
                      <a:pt x="15" y="2405"/>
                    </a:lnTo>
                    <a:lnTo>
                      <a:pt x="9" y="2353"/>
                    </a:lnTo>
                    <a:lnTo>
                      <a:pt x="5" y="2300"/>
                    </a:lnTo>
                    <a:lnTo>
                      <a:pt x="3" y="2247"/>
                    </a:lnTo>
                    <a:lnTo>
                      <a:pt x="1" y="2193"/>
                    </a:lnTo>
                    <a:lnTo>
                      <a:pt x="0" y="2140"/>
                    </a:lnTo>
                    <a:lnTo>
                      <a:pt x="1" y="2087"/>
                    </a:lnTo>
                    <a:lnTo>
                      <a:pt x="4" y="2033"/>
                    </a:lnTo>
                    <a:lnTo>
                      <a:pt x="8" y="1979"/>
                    </a:lnTo>
                    <a:lnTo>
                      <a:pt x="13" y="1926"/>
                    </a:lnTo>
                    <a:lnTo>
                      <a:pt x="20" y="1871"/>
                    </a:lnTo>
                    <a:lnTo>
                      <a:pt x="28" y="1818"/>
                    </a:lnTo>
                    <a:lnTo>
                      <a:pt x="37" y="1763"/>
                    </a:lnTo>
                    <a:lnTo>
                      <a:pt x="49" y="1710"/>
                    </a:lnTo>
                    <a:lnTo>
                      <a:pt x="61" y="1655"/>
                    </a:lnTo>
                    <a:lnTo>
                      <a:pt x="75" y="1602"/>
                    </a:lnTo>
                    <a:lnTo>
                      <a:pt x="89" y="1547"/>
                    </a:lnTo>
                    <a:lnTo>
                      <a:pt x="107" y="1494"/>
                    </a:lnTo>
                    <a:lnTo>
                      <a:pt x="124" y="1442"/>
                    </a:lnTo>
                    <a:lnTo>
                      <a:pt x="142" y="1392"/>
                    </a:lnTo>
                    <a:lnTo>
                      <a:pt x="162" y="1340"/>
                    </a:lnTo>
                    <a:lnTo>
                      <a:pt x="184" y="1290"/>
                    </a:lnTo>
                    <a:lnTo>
                      <a:pt x="206" y="1241"/>
                    </a:lnTo>
                    <a:lnTo>
                      <a:pt x="229" y="1192"/>
                    </a:lnTo>
                    <a:lnTo>
                      <a:pt x="254" y="1145"/>
                    </a:lnTo>
                    <a:lnTo>
                      <a:pt x="280" y="1097"/>
                    </a:lnTo>
                    <a:lnTo>
                      <a:pt x="306" y="1052"/>
                    </a:lnTo>
                    <a:lnTo>
                      <a:pt x="334" y="1007"/>
                    </a:lnTo>
                    <a:lnTo>
                      <a:pt x="364" y="961"/>
                    </a:lnTo>
                    <a:lnTo>
                      <a:pt x="393" y="918"/>
                    </a:lnTo>
                    <a:lnTo>
                      <a:pt x="425" y="875"/>
                    </a:lnTo>
                    <a:lnTo>
                      <a:pt x="457" y="834"/>
                    </a:lnTo>
                    <a:lnTo>
                      <a:pt x="489" y="792"/>
                    </a:lnTo>
                    <a:lnTo>
                      <a:pt x="522" y="752"/>
                    </a:lnTo>
                    <a:lnTo>
                      <a:pt x="557" y="712"/>
                    </a:lnTo>
                    <a:lnTo>
                      <a:pt x="593" y="675"/>
                    </a:lnTo>
                    <a:lnTo>
                      <a:pt x="629" y="638"/>
                    </a:lnTo>
                    <a:lnTo>
                      <a:pt x="666" y="601"/>
                    </a:lnTo>
                    <a:lnTo>
                      <a:pt x="704" y="565"/>
                    </a:lnTo>
                    <a:lnTo>
                      <a:pt x="743" y="531"/>
                    </a:lnTo>
                    <a:lnTo>
                      <a:pt x="783" y="497"/>
                    </a:lnTo>
                    <a:lnTo>
                      <a:pt x="823" y="465"/>
                    </a:lnTo>
                    <a:lnTo>
                      <a:pt x="864" y="433"/>
                    </a:lnTo>
                    <a:lnTo>
                      <a:pt x="907" y="402"/>
                    </a:lnTo>
                    <a:lnTo>
                      <a:pt x="949" y="373"/>
                    </a:lnTo>
                    <a:lnTo>
                      <a:pt x="992" y="344"/>
                    </a:lnTo>
                    <a:lnTo>
                      <a:pt x="1036" y="317"/>
                    </a:lnTo>
                    <a:lnTo>
                      <a:pt x="1081" y="290"/>
                    </a:lnTo>
                    <a:lnTo>
                      <a:pt x="1125" y="265"/>
                    </a:lnTo>
                    <a:lnTo>
                      <a:pt x="1172" y="241"/>
                    </a:lnTo>
                    <a:lnTo>
                      <a:pt x="1218" y="217"/>
                    </a:lnTo>
                    <a:lnTo>
                      <a:pt x="1265" y="196"/>
                    </a:lnTo>
                    <a:lnTo>
                      <a:pt x="1313" y="174"/>
                    </a:lnTo>
                    <a:lnTo>
                      <a:pt x="1361" y="154"/>
                    </a:lnTo>
                    <a:lnTo>
                      <a:pt x="1409" y="136"/>
                    </a:lnTo>
                    <a:lnTo>
                      <a:pt x="1458" y="119"/>
                    </a:lnTo>
                    <a:lnTo>
                      <a:pt x="1507" y="103"/>
                    </a:lnTo>
                    <a:lnTo>
                      <a:pt x="1557" y="87"/>
                    </a:lnTo>
                    <a:lnTo>
                      <a:pt x="1607" y="73"/>
                    </a:lnTo>
                    <a:lnTo>
                      <a:pt x="1658" y="60"/>
                    </a:lnTo>
                    <a:lnTo>
                      <a:pt x="1709" y="48"/>
                    </a:lnTo>
                    <a:lnTo>
                      <a:pt x="1760" y="37"/>
                    </a:lnTo>
                    <a:lnTo>
                      <a:pt x="1811" y="29"/>
                    </a:lnTo>
                    <a:lnTo>
                      <a:pt x="1863" y="21"/>
                    </a:lnTo>
                    <a:lnTo>
                      <a:pt x="1916" y="15"/>
                    </a:lnTo>
                    <a:lnTo>
                      <a:pt x="1968" y="9"/>
                    </a:lnTo>
                    <a:lnTo>
                      <a:pt x="2022" y="5"/>
                    </a:lnTo>
                    <a:lnTo>
                      <a:pt x="2073" y="3"/>
                    </a:lnTo>
                    <a:lnTo>
                      <a:pt x="2127" y="1"/>
                    </a:lnTo>
                    <a:lnTo>
                      <a:pt x="2180" y="0"/>
                    </a:lnTo>
                    <a:lnTo>
                      <a:pt x="2235" y="1"/>
                    </a:lnTo>
                    <a:lnTo>
                      <a:pt x="2288" y="4"/>
                    </a:lnTo>
                    <a:lnTo>
                      <a:pt x="2341" y="8"/>
                    </a:lnTo>
                    <a:lnTo>
                      <a:pt x="2396" y="13"/>
                    </a:lnTo>
                    <a:lnTo>
                      <a:pt x="2449" y="20"/>
                    </a:lnTo>
                    <a:lnTo>
                      <a:pt x="2504" y="28"/>
                    </a:lnTo>
                    <a:lnTo>
                      <a:pt x="2557" y="37"/>
                    </a:lnTo>
                    <a:lnTo>
                      <a:pt x="2611" y="48"/>
                    </a:lnTo>
                    <a:lnTo>
                      <a:pt x="2665" y="61"/>
                    </a:lnTo>
                    <a:lnTo>
                      <a:pt x="2719" y="75"/>
                    </a:lnTo>
                    <a:lnTo>
                      <a:pt x="2773" y="89"/>
                    </a:lnTo>
                    <a:lnTo>
                      <a:pt x="2826" y="107"/>
                    </a:lnTo>
                    <a:lnTo>
                      <a:pt x="2878" y="124"/>
                    </a:lnTo>
                    <a:lnTo>
                      <a:pt x="2930" y="142"/>
                    </a:lnTo>
                    <a:lnTo>
                      <a:pt x="2980" y="162"/>
                    </a:lnTo>
                    <a:lnTo>
                      <a:pt x="3031" y="184"/>
                    </a:lnTo>
                    <a:lnTo>
                      <a:pt x="3080" y="206"/>
                    </a:lnTo>
                    <a:lnTo>
                      <a:pt x="3128" y="229"/>
                    </a:lnTo>
                    <a:lnTo>
                      <a:pt x="3176" y="254"/>
                    </a:lnTo>
                    <a:lnTo>
                      <a:pt x="3223" y="280"/>
                    </a:lnTo>
                    <a:lnTo>
                      <a:pt x="3269" y="306"/>
                    </a:lnTo>
                    <a:lnTo>
                      <a:pt x="3315" y="334"/>
                    </a:lnTo>
                    <a:lnTo>
                      <a:pt x="3359" y="364"/>
                    </a:lnTo>
                    <a:lnTo>
                      <a:pt x="3402" y="393"/>
                    </a:lnTo>
                    <a:lnTo>
                      <a:pt x="3445" y="425"/>
                    </a:lnTo>
                    <a:lnTo>
                      <a:pt x="3488" y="455"/>
                    </a:lnTo>
                    <a:lnTo>
                      <a:pt x="3528" y="489"/>
                    </a:lnTo>
                    <a:lnTo>
                      <a:pt x="3569" y="522"/>
                    </a:lnTo>
                    <a:lnTo>
                      <a:pt x="3608" y="557"/>
                    </a:lnTo>
                    <a:lnTo>
                      <a:pt x="3646" y="593"/>
                    </a:lnTo>
                    <a:lnTo>
                      <a:pt x="3683" y="629"/>
                    </a:lnTo>
                    <a:lnTo>
                      <a:pt x="3719" y="666"/>
                    </a:lnTo>
                    <a:lnTo>
                      <a:pt x="3755" y="704"/>
                    </a:lnTo>
                    <a:lnTo>
                      <a:pt x="3790" y="743"/>
                    </a:lnTo>
                    <a:lnTo>
                      <a:pt x="3823" y="783"/>
                    </a:lnTo>
                    <a:lnTo>
                      <a:pt x="3857" y="823"/>
                    </a:lnTo>
                    <a:lnTo>
                      <a:pt x="3887" y="864"/>
                    </a:lnTo>
                    <a:lnTo>
                      <a:pt x="3918" y="907"/>
                    </a:lnTo>
                    <a:lnTo>
                      <a:pt x="3948" y="949"/>
                    </a:lnTo>
                    <a:lnTo>
                      <a:pt x="3976" y="992"/>
                    </a:lnTo>
                    <a:lnTo>
                      <a:pt x="4004" y="1036"/>
                    </a:lnTo>
                    <a:lnTo>
                      <a:pt x="4031" y="1080"/>
                    </a:lnTo>
                    <a:lnTo>
                      <a:pt x="4056" y="1125"/>
                    </a:lnTo>
                    <a:lnTo>
                      <a:pt x="4080" y="1172"/>
                    </a:lnTo>
                    <a:lnTo>
                      <a:pt x="4103" y="1218"/>
                    </a:lnTo>
                    <a:lnTo>
                      <a:pt x="4126" y="1265"/>
                    </a:lnTo>
                    <a:lnTo>
                      <a:pt x="4147" y="1312"/>
                    </a:lnTo>
                    <a:lnTo>
                      <a:pt x="4166" y="1360"/>
                    </a:lnTo>
                    <a:lnTo>
                      <a:pt x="4184" y="1409"/>
                    </a:lnTo>
                    <a:lnTo>
                      <a:pt x="4203" y="1458"/>
                    </a:lnTo>
                    <a:lnTo>
                      <a:pt x="4219" y="1507"/>
                    </a:lnTo>
                    <a:lnTo>
                      <a:pt x="4233" y="1557"/>
                    </a:lnTo>
                    <a:lnTo>
                      <a:pt x="4248" y="1607"/>
                    </a:lnTo>
                    <a:lnTo>
                      <a:pt x="4261" y="1658"/>
                    </a:lnTo>
                    <a:lnTo>
                      <a:pt x="4272" y="1709"/>
                    </a:lnTo>
                    <a:lnTo>
                      <a:pt x="4283" y="1759"/>
                    </a:lnTo>
                    <a:lnTo>
                      <a:pt x="4292" y="1811"/>
                    </a:lnTo>
                    <a:lnTo>
                      <a:pt x="4300" y="1863"/>
                    </a:lnTo>
                    <a:lnTo>
                      <a:pt x="4307" y="1915"/>
                    </a:lnTo>
                    <a:lnTo>
                      <a:pt x="4312" y="1968"/>
                    </a:lnTo>
                    <a:lnTo>
                      <a:pt x="4316" y="2022"/>
                    </a:lnTo>
                    <a:lnTo>
                      <a:pt x="4319" y="2073"/>
                    </a:lnTo>
                    <a:lnTo>
                      <a:pt x="4320" y="2127"/>
                    </a:lnTo>
                    <a:lnTo>
                      <a:pt x="4320" y="2180"/>
                    </a:lnTo>
                    <a:lnTo>
                      <a:pt x="4319" y="2233"/>
                    </a:lnTo>
                    <a:lnTo>
                      <a:pt x="4316" y="2288"/>
                    </a:lnTo>
                    <a:lnTo>
                      <a:pt x="4312" y="2341"/>
                    </a:lnTo>
                    <a:lnTo>
                      <a:pt x="4307" y="2396"/>
                    </a:lnTo>
                    <a:lnTo>
                      <a:pt x="4300" y="2449"/>
                    </a:lnTo>
                    <a:lnTo>
                      <a:pt x="4292" y="2504"/>
                    </a:lnTo>
                    <a:lnTo>
                      <a:pt x="4283" y="2557"/>
                    </a:lnTo>
                    <a:lnTo>
                      <a:pt x="4272" y="2611"/>
                    </a:lnTo>
                    <a:lnTo>
                      <a:pt x="4260" y="2665"/>
                    </a:lnTo>
                    <a:lnTo>
                      <a:pt x="4245" y="2719"/>
                    </a:lnTo>
                    <a:close/>
                    <a:moveTo>
                      <a:pt x="2695" y="165"/>
                    </a:moveTo>
                    <a:lnTo>
                      <a:pt x="2695" y="165"/>
                    </a:lnTo>
                    <a:lnTo>
                      <a:pt x="2643" y="152"/>
                    </a:lnTo>
                    <a:lnTo>
                      <a:pt x="2591" y="141"/>
                    </a:lnTo>
                    <a:lnTo>
                      <a:pt x="2540" y="131"/>
                    </a:lnTo>
                    <a:lnTo>
                      <a:pt x="2488" y="121"/>
                    </a:lnTo>
                    <a:lnTo>
                      <a:pt x="2437" y="113"/>
                    </a:lnTo>
                    <a:lnTo>
                      <a:pt x="2385" y="107"/>
                    </a:lnTo>
                    <a:lnTo>
                      <a:pt x="2333" y="103"/>
                    </a:lnTo>
                    <a:lnTo>
                      <a:pt x="2283" y="99"/>
                    </a:lnTo>
                    <a:lnTo>
                      <a:pt x="2231" y="96"/>
                    </a:lnTo>
                    <a:lnTo>
                      <a:pt x="2180" y="95"/>
                    </a:lnTo>
                    <a:lnTo>
                      <a:pt x="2128" y="95"/>
                    </a:lnTo>
                    <a:lnTo>
                      <a:pt x="2077" y="96"/>
                    </a:lnTo>
                    <a:lnTo>
                      <a:pt x="2027" y="99"/>
                    </a:lnTo>
                    <a:lnTo>
                      <a:pt x="1976" y="103"/>
                    </a:lnTo>
                    <a:lnTo>
                      <a:pt x="1927" y="108"/>
                    </a:lnTo>
                    <a:lnTo>
                      <a:pt x="1876" y="115"/>
                    </a:lnTo>
                    <a:lnTo>
                      <a:pt x="1827" y="121"/>
                    </a:lnTo>
                    <a:lnTo>
                      <a:pt x="1778" y="131"/>
                    </a:lnTo>
                    <a:lnTo>
                      <a:pt x="1729" y="140"/>
                    </a:lnTo>
                    <a:lnTo>
                      <a:pt x="1679" y="152"/>
                    </a:lnTo>
                    <a:lnTo>
                      <a:pt x="1631" y="164"/>
                    </a:lnTo>
                    <a:lnTo>
                      <a:pt x="1583" y="177"/>
                    </a:lnTo>
                    <a:lnTo>
                      <a:pt x="1535" y="192"/>
                    </a:lnTo>
                    <a:lnTo>
                      <a:pt x="1489" y="208"/>
                    </a:lnTo>
                    <a:lnTo>
                      <a:pt x="1441" y="224"/>
                    </a:lnTo>
                    <a:lnTo>
                      <a:pt x="1396" y="242"/>
                    </a:lnTo>
                    <a:lnTo>
                      <a:pt x="1349" y="261"/>
                    </a:lnTo>
                    <a:lnTo>
                      <a:pt x="1304" y="281"/>
                    </a:lnTo>
                    <a:lnTo>
                      <a:pt x="1258" y="302"/>
                    </a:lnTo>
                    <a:lnTo>
                      <a:pt x="1215" y="325"/>
                    </a:lnTo>
                    <a:lnTo>
                      <a:pt x="1171" y="348"/>
                    </a:lnTo>
                    <a:lnTo>
                      <a:pt x="1128" y="372"/>
                    </a:lnTo>
                    <a:lnTo>
                      <a:pt x="1085" y="397"/>
                    </a:lnTo>
                    <a:lnTo>
                      <a:pt x="1043" y="423"/>
                    </a:lnTo>
                    <a:lnTo>
                      <a:pt x="1001" y="450"/>
                    </a:lnTo>
                    <a:lnTo>
                      <a:pt x="961" y="479"/>
                    </a:lnTo>
                    <a:lnTo>
                      <a:pt x="922" y="509"/>
                    </a:lnTo>
                    <a:lnTo>
                      <a:pt x="882" y="538"/>
                    </a:lnTo>
                    <a:lnTo>
                      <a:pt x="843" y="570"/>
                    </a:lnTo>
                    <a:lnTo>
                      <a:pt x="806" y="602"/>
                    </a:lnTo>
                    <a:lnTo>
                      <a:pt x="768" y="635"/>
                    </a:lnTo>
                    <a:lnTo>
                      <a:pt x="731" y="669"/>
                    </a:lnTo>
                    <a:lnTo>
                      <a:pt x="696" y="703"/>
                    </a:lnTo>
                    <a:lnTo>
                      <a:pt x="661" y="739"/>
                    </a:lnTo>
                    <a:lnTo>
                      <a:pt x="627" y="776"/>
                    </a:lnTo>
                    <a:lnTo>
                      <a:pt x="594" y="814"/>
                    </a:lnTo>
                    <a:lnTo>
                      <a:pt x="562" y="852"/>
                    </a:lnTo>
                    <a:lnTo>
                      <a:pt x="530" y="891"/>
                    </a:lnTo>
                    <a:lnTo>
                      <a:pt x="499" y="931"/>
                    </a:lnTo>
                    <a:lnTo>
                      <a:pt x="470" y="972"/>
                    </a:lnTo>
                    <a:lnTo>
                      <a:pt x="442" y="1013"/>
                    </a:lnTo>
                    <a:lnTo>
                      <a:pt x="414" y="1056"/>
                    </a:lnTo>
                    <a:lnTo>
                      <a:pt x="388" y="1100"/>
                    </a:lnTo>
                    <a:lnTo>
                      <a:pt x="362" y="1144"/>
                    </a:lnTo>
                    <a:lnTo>
                      <a:pt x="337" y="1189"/>
                    </a:lnTo>
                    <a:lnTo>
                      <a:pt x="314" y="1234"/>
                    </a:lnTo>
                    <a:lnTo>
                      <a:pt x="292" y="1281"/>
                    </a:lnTo>
                    <a:lnTo>
                      <a:pt x="270" y="1328"/>
                    </a:lnTo>
                    <a:lnTo>
                      <a:pt x="250" y="1376"/>
                    </a:lnTo>
                    <a:lnTo>
                      <a:pt x="230" y="1425"/>
                    </a:lnTo>
                    <a:lnTo>
                      <a:pt x="213" y="1474"/>
                    </a:lnTo>
                    <a:lnTo>
                      <a:pt x="196" y="1523"/>
                    </a:lnTo>
                    <a:lnTo>
                      <a:pt x="180" y="1574"/>
                    </a:lnTo>
                    <a:lnTo>
                      <a:pt x="165" y="1626"/>
                    </a:lnTo>
                    <a:lnTo>
                      <a:pt x="152" y="1678"/>
                    </a:lnTo>
                    <a:lnTo>
                      <a:pt x="141" y="1729"/>
                    </a:lnTo>
                    <a:lnTo>
                      <a:pt x="131" y="1780"/>
                    </a:lnTo>
                    <a:lnTo>
                      <a:pt x="121" y="1832"/>
                    </a:lnTo>
                    <a:lnTo>
                      <a:pt x="113" y="1884"/>
                    </a:lnTo>
                    <a:lnTo>
                      <a:pt x="107" y="1936"/>
                    </a:lnTo>
                    <a:lnTo>
                      <a:pt x="103" y="1987"/>
                    </a:lnTo>
                    <a:lnTo>
                      <a:pt x="99" y="2039"/>
                    </a:lnTo>
                    <a:lnTo>
                      <a:pt x="96" y="2089"/>
                    </a:lnTo>
                    <a:lnTo>
                      <a:pt x="95" y="2141"/>
                    </a:lnTo>
                    <a:lnTo>
                      <a:pt x="95" y="2192"/>
                    </a:lnTo>
                    <a:lnTo>
                      <a:pt x="96" y="2243"/>
                    </a:lnTo>
                    <a:lnTo>
                      <a:pt x="99" y="2293"/>
                    </a:lnTo>
                    <a:lnTo>
                      <a:pt x="103" y="2344"/>
                    </a:lnTo>
                    <a:lnTo>
                      <a:pt x="108" y="2394"/>
                    </a:lnTo>
                    <a:lnTo>
                      <a:pt x="115" y="2444"/>
                    </a:lnTo>
                    <a:lnTo>
                      <a:pt x="121" y="2494"/>
                    </a:lnTo>
                    <a:lnTo>
                      <a:pt x="131" y="2544"/>
                    </a:lnTo>
                    <a:lnTo>
                      <a:pt x="140" y="2593"/>
                    </a:lnTo>
                    <a:lnTo>
                      <a:pt x="152" y="2641"/>
                    </a:lnTo>
                    <a:lnTo>
                      <a:pt x="164" y="2690"/>
                    </a:lnTo>
                    <a:lnTo>
                      <a:pt x="177" y="2738"/>
                    </a:lnTo>
                    <a:lnTo>
                      <a:pt x="192" y="2785"/>
                    </a:lnTo>
                    <a:lnTo>
                      <a:pt x="208" y="2833"/>
                    </a:lnTo>
                    <a:lnTo>
                      <a:pt x="224" y="2879"/>
                    </a:lnTo>
                    <a:lnTo>
                      <a:pt x="242" y="2926"/>
                    </a:lnTo>
                    <a:lnTo>
                      <a:pt x="261" y="2971"/>
                    </a:lnTo>
                    <a:lnTo>
                      <a:pt x="281" y="3016"/>
                    </a:lnTo>
                    <a:lnTo>
                      <a:pt x="302" y="3062"/>
                    </a:lnTo>
                    <a:lnTo>
                      <a:pt x="325" y="3105"/>
                    </a:lnTo>
                    <a:lnTo>
                      <a:pt x="348" y="3149"/>
                    </a:lnTo>
                    <a:lnTo>
                      <a:pt x="372" y="3193"/>
                    </a:lnTo>
                    <a:lnTo>
                      <a:pt x="397" y="3236"/>
                    </a:lnTo>
                    <a:lnTo>
                      <a:pt x="423" y="3277"/>
                    </a:lnTo>
                    <a:lnTo>
                      <a:pt x="450" y="3319"/>
                    </a:lnTo>
                    <a:lnTo>
                      <a:pt x="479" y="3360"/>
                    </a:lnTo>
                    <a:lnTo>
                      <a:pt x="509" y="3400"/>
                    </a:lnTo>
                    <a:lnTo>
                      <a:pt x="538" y="3438"/>
                    </a:lnTo>
                    <a:lnTo>
                      <a:pt x="570" y="3477"/>
                    </a:lnTo>
                    <a:lnTo>
                      <a:pt x="602" y="3516"/>
                    </a:lnTo>
                    <a:lnTo>
                      <a:pt x="635" y="3553"/>
                    </a:lnTo>
                    <a:lnTo>
                      <a:pt x="669" y="3589"/>
                    </a:lnTo>
                    <a:lnTo>
                      <a:pt x="703" y="3625"/>
                    </a:lnTo>
                    <a:lnTo>
                      <a:pt x="739" y="3659"/>
                    </a:lnTo>
                    <a:lnTo>
                      <a:pt x="776" y="3694"/>
                    </a:lnTo>
                    <a:lnTo>
                      <a:pt x="814" y="3726"/>
                    </a:lnTo>
                    <a:lnTo>
                      <a:pt x="852" y="3759"/>
                    </a:lnTo>
                    <a:lnTo>
                      <a:pt x="891" y="3790"/>
                    </a:lnTo>
                    <a:lnTo>
                      <a:pt x="932" y="3821"/>
                    </a:lnTo>
                    <a:lnTo>
                      <a:pt x="972" y="3850"/>
                    </a:lnTo>
                    <a:lnTo>
                      <a:pt x="1015" y="3879"/>
                    </a:lnTo>
                    <a:lnTo>
                      <a:pt x="1057" y="3906"/>
                    </a:lnTo>
                    <a:lnTo>
                      <a:pt x="1100" y="3932"/>
                    </a:lnTo>
                    <a:lnTo>
                      <a:pt x="1144" y="3959"/>
                    </a:lnTo>
                    <a:lnTo>
                      <a:pt x="1189" y="3983"/>
                    </a:lnTo>
                    <a:lnTo>
                      <a:pt x="1234" y="4007"/>
                    </a:lnTo>
                    <a:lnTo>
                      <a:pt x="1281" y="4030"/>
                    </a:lnTo>
                    <a:lnTo>
                      <a:pt x="1328" y="4051"/>
                    </a:lnTo>
                    <a:lnTo>
                      <a:pt x="1376" y="4071"/>
                    </a:lnTo>
                    <a:lnTo>
                      <a:pt x="1425" y="4090"/>
                    </a:lnTo>
                    <a:lnTo>
                      <a:pt x="1474" y="4108"/>
                    </a:lnTo>
                    <a:lnTo>
                      <a:pt x="1523" y="4126"/>
                    </a:lnTo>
                    <a:lnTo>
                      <a:pt x="1574" y="4140"/>
                    </a:lnTo>
                    <a:lnTo>
                      <a:pt x="1626" y="4155"/>
                    </a:lnTo>
                    <a:lnTo>
                      <a:pt x="1678" y="4168"/>
                    </a:lnTo>
                    <a:lnTo>
                      <a:pt x="1730" y="4180"/>
                    </a:lnTo>
                    <a:lnTo>
                      <a:pt x="1780" y="4191"/>
                    </a:lnTo>
                    <a:lnTo>
                      <a:pt x="1832" y="4199"/>
                    </a:lnTo>
                    <a:lnTo>
                      <a:pt x="1884" y="4207"/>
                    </a:lnTo>
                    <a:lnTo>
                      <a:pt x="1936" y="4213"/>
                    </a:lnTo>
                    <a:lnTo>
                      <a:pt x="1987" y="4219"/>
                    </a:lnTo>
                    <a:lnTo>
                      <a:pt x="2039" y="4223"/>
                    </a:lnTo>
                    <a:lnTo>
                      <a:pt x="2091" y="4224"/>
                    </a:lnTo>
                    <a:lnTo>
                      <a:pt x="2141" y="4225"/>
                    </a:lnTo>
                    <a:lnTo>
                      <a:pt x="2192" y="4225"/>
                    </a:lnTo>
                    <a:lnTo>
                      <a:pt x="2243" y="4224"/>
                    </a:lnTo>
                    <a:lnTo>
                      <a:pt x="2293" y="4221"/>
                    </a:lnTo>
                    <a:lnTo>
                      <a:pt x="2344" y="4217"/>
                    </a:lnTo>
                    <a:lnTo>
                      <a:pt x="2394" y="4212"/>
                    </a:lnTo>
                    <a:lnTo>
                      <a:pt x="2445" y="4207"/>
                    </a:lnTo>
                    <a:lnTo>
                      <a:pt x="2494" y="4199"/>
                    </a:lnTo>
                    <a:lnTo>
                      <a:pt x="2544" y="4189"/>
                    </a:lnTo>
                    <a:lnTo>
                      <a:pt x="2593" y="4180"/>
                    </a:lnTo>
                    <a:lnTo>
                      <a:pt x="2641" y="4170"/>
                    </a:lnTo>
                    <a:lnTo>
                      <a:pt x="2690" y="4156"/>
                    </a:lnTo>
                    <a:lnTo>
                      <a:pt x="2738" y="4143"/>
                    </a:lnTo>
                    <a:lnTo>
                      <a:pt x="2786" y="4130"/>
                    </a:lnTo>
                    <a:lnTo>
                      <a:pt x="2833" y="4114"/>
                    </a:lnTo>
                    <a:lnTo>
                      <a:pt x="2879" y="4096"/>
                    </a:lnTo>
                    <a:lnTo>
                      <a:pt x="2926" y="4079"/>
                    </a:lnTo>
                    <a:lnTo>
                      <a:pt x="2971" y="4059"/>
                    </a:lnTo>
                    <a:lnTo>
                      <a:pt x="3016" y="4039"/>
                    </a:lnTo>
                    <a:lnTo>
                      <a:pt x="3062" y="4019"/>
                    </a:lnTo>
                    <a:lnTo>
                      <a:pt x="3105" y="3996"/>
                    </a:lnTo>
                    <a:lnTo>
                      <a:pt x="3149" y="3972"/>
                    </a:lnTo>
                    <a:lnTo>
                      <a:pt x="3193" y="3948"/>
                    </a:lnTo>
                    <a:lnTo>
                      <a:pt x="3236" y="3923"/>
                    </a:lnTo>
                    <a:lnTo>
                      <a:pt x="3277" y="3898"/>
                    </a:lnTo>
                    <a:lnTo>
                      <a:pt x="3319" y="3870"/>
                    </a:lnTo>
                    <a:lnTo>
                      <a:pt x="3360" y="3842"/>
                    </a:lnTo>
                    <a:lnTo>
                      <a:pt x="3400" y="3813"/>
                    </a:lnTo>
                    <a:lnTo>
                      <a:pt x="3440" y="3782"/>
                    </a:lnTo>
                    <a:lnTo>
                      <a:pt x="3478" y="3751"/>
                    </a:lnTo>
                    <a:lnTo>
                      <a:pt x="3516" y="3719"/>
                    </a:lnTo>
                    <a:lnTo>
                      <a:pt x="3553" y="3686"/>
                    </a:lnTo>
                    <a:lnTo>
                      <a:pt x="3589" y="3651"/>
                    </a:lnTo>
                    <a:lnTo>
                      <a:pt x="3625" y="3617"/>
                    </a:lnTo>
                    <a:lnTo>
                      <a:pt x="3659" y="3581"/>
                    </a:lnTo>
                    <a:lnTo>
                      <a:pt x="3694" y="3545"/>
                    </a:lnTo>
                    <a:lnTo>
                      <a:pt x="3727" y="3506"/>
                    </a:lnTo>
                    <a:lnTo>
                      <a:pt x="3759" y="3469"/>
                    </a:lnTo>
                    <a:lnTo>
                      <a:pt x="3790" y="3429"/>
                    </a:lnTo>
                    <a:lnTo>
                      <a:pt x="3821" y="3389"/>
                    </a:lnTo>
                    <a:lnTo>
                      <a:pt x="3850" y="3348"/>
                    </a:lnTo>
                    <a:lnTo>
                      <a:pt x="3879" y="3307"/>
                    </a:lnTo>
                    <a:lnTo>
                      <a:pt x="3907" y="3264"/>
                    </a:lnTo>
                    <a:lnTo>
                      <a:pt x="3934" y="3220"/>
                    </a:lnTo>
                    <a:lnTo>
                      <a:pt x="3959" y="3176"/>
                    </a:lnTo>
                    <a:lnTo>
                      <a:pt x="3983" y="3132"/>
                    </a:lnTo>
                    <a:lnTo>
                      <a:pt x="4007" y="3086"/>
                    </a:lnTo>
                    <a:lnTo>
                      <a:pt x="4030" y="3039"/>
                    </a:lnTo>
                    <a:lnTo>
                      <a:pt x="4051" y="2992"/>
                    </a:lnTo>
                    <a:lnTo>
                      <a:pt x="4071" y="2944"/>
                    </a:lnTo>
                    <a:lnTo>
                      <a:pt x="4090" y="2896"/>
                    </a:lnTo>
                    <a:lnTo>
                      <a:pt x="4108" y="2847"/>
                    </a:lnTo>
                    <a:lnTo>
                      <a:pt x="4126" y="2797"/>
                    </a:lnTo>
                    <a:lnTo>
                      <a:pt x="4140" y="2746"/>
                    </a:lnTo>
                    <a:lnTo>
                      <a:pt x="4155" y="2695"/>
                    </a:lnTo>
                    <a:lnTo>
                      <a:pt x="4168" y="2643"/>
                    </a:lnTo>
                    <a:lnTo>
                      <a:pt x="4180" y="2591"/>
                    </a:lnTo>
                    <a:lnTo>
                      <a:pt x="4191" y="2540"/>
                    </a:lnTo>
                    <a:lnTo>
                      <a:pt x="4200" y="2488"/>
                    </a:lnTo>
                    <a:lnTo>
                      <a:pt x="4207" y="2437"/>
                    </a:lnTo>
                    <a:lnTo>
                      <a:pt x="4213" y="2385"/>
                    </a:lnTo>
                    <a:lnTo>
                      <a:pt x="4219" y="2333"/>
                    </a:lnTo>
                    <a:lnTo>
                      <a:pt x="4223" y="2283"/>
                    </a:lnTo>
                    <a:lnTo>
                      <a:pt x="4225" y="2231"/>
                    </a:lnTo>
                    <a:lnTo>
                      <a:pt x="4225" y="2180"/>
                    </a:lnTo>
                    <a:lnTo>
                      <a:pt x="4225" y="2128"/>
                    </a:lnTo>
                    <a:lnTo>
                      <a:pt x="4224" y="2077"/>
                    </a:lnTo>
                    <a:lnTo>
                      <a:pt x="4221" y="2027"/>
                    </a:lnTo>
                    <a:lnTo>
                      <a:pt x="4217" y="1976"/>
                    </a:lnTo>
                    <a:lnTo>
                      <a:pt x="4213" y="1926"/>
                    </a:lnTo>
                    <a:lnTo>
                      <a:pt x="4207" y="1876"/>
                    </a:lnTo>
                    <a:lnTo>
                      <a:pt x="4199" y="1827"/>
                    </a:lnTo>
                    <a:lnTo>
                      <a:pt x="4191" y="1778"/>
                    </a:lnTo>
                    <a:lnTo>
                      <a:pt x="4180" y="1729"/>
                    </a:lnTo>
                    <a:lnTo>
                      <a:pt x="4170" y="1679"/>
                    </a:lnTo>
                    <a:lnTo>
                      <a:pt x="4158" y="1631"/>
                    </a:lnTo>
                    <a:lnTo>
                      <a:pt x="4144" y="1583"/>
                    </a:lnTo>
                    <a:lnTo>
                      <a:pt x="4130" y="1535"/>
                    </a:lnTo>
                    <a:lnTo>
                      <a:pt x="4114" y="1489"/>
                    </a:lnTo>
                    <a:lnTo>
                      <a:pt x="4096" y="1441"/>
                    </a:lnTo>
                    <a:lnTo>
                      <a:pt x="4079" y="1396"/>
                    </a:lnTo>
                    <a:lnTo>
                      <a:pt x="4060" y="1349"/>
                    </a:lnTo>
                    <a:lnTo>
                      <a:pt x="4040" y="1304"/>
                    </a:lnTo>
                    <a:lnTo>
                      <a:pt x="4019" y="1258"/>
                    </a:lnTo>
                    <a:lnTo>
                      <a:pt x="3996" y="1215"/>
                    </a:lnTo>
                    <a:lnTo>
                      <a:pt x="3974" y="1171"/>
                    </a:lnTo>
                    <a:lnTo>
                      <a:pt x="3948" y="1128"/>
                    </a:lnTo>
                    <a:lnTo>
                      <a:pt x="3923" y="1085"/>
                    </a:lnTo>
                    <a:lnTo>
                      <a:pt x="3898" y="1043"/>
                    </a:lnTo>
                    <a:lnTo>
                      <a:pt x="3870" y="1001"/>
                    </a:lnTo>
                    <a:lnTo>
                      <a:pt x="3842" y="961"/>
                    </a:lnTo>
                    <a:lnTo>
                      <a:pt x="3813" y="922"/>
                    </a:lnTo>
                    <a:lnTo>
                      <a:pt x="3782" y="882"/>
                    </a:lnTo>
                    <a:lnTo>
                      <a:pt x="3751" y="843"/>
                    </a:lnTo>
                    <a:lnTo>
                      <a:pt x="3719" y="804"/>
                    </a:lnTo>
                    <a:lnTo>
                      <a:pt x="3686" y="768"/>
                    </a:lnTo>
                    <a:lnTo>
                      <a:pt x="3651" y="731"/>
                    </a:lnTo>
                    <a:lnTo>
                      <a:pt x="3617" y="696"/>
                    </a:lnTo>
                    <a:lnTo>
                      <a:pt x="3581" y="661"/>
                    </a:lnTo>
                    <a:lnTo>
                      <a:pt x="3545" y="627"/>
                    </a:lnTo>
                    <a:lnTo>
                      <a:pt x="3508" y="594"/>
                    </a:lnTo>
                    <a:lnTo>
                      <a:pt x="3469" y="562"/>
                    </a:lnTo>
                    <a:lnTo>
                      <a:pt x="3429" y="530"/>
                    </a:lnTo>
                    <a:lnTo>
                      <a:pt x="3389" y="499"/>
                    </a:lnTo>
                    <a:lnTo>
                      <a:pt x="3348" y="470"/>
                    </a:lnTo>
                    <a:lnTo>
                      <a:pt x="3307" y="442"/>
                    </a:lnTo>
                    <a:lnTo>
                      <a:pt x="3264" y="414"/>
                    </a:lnTo>
                    <a:lnTo>
                      <a:pt x="3221" y="388"/>
                    </a:lnTo>
                    <a:lnTo>
                      <a:pt x="3176" y="362"/>
                    </a:lnTo>
                    <a:lnTo>
                      <a:pt x="3132" y="337"/>
                    </a:lnTo>
                    <a:lnTo>
                      <a:pt x="3086" y="314"/>
                    </a:lnTo>
                    <a:lnTo>
                      <a:pt x="3040" y="292"/>
                    </a:lnTo>
                    <a:lnTo>
                      <a:pt x="2992" y="270"/>
                    </a:lnTo>
                    <a:lnTo>
                      <a:pt x="2944" y="249"/>
                    </a:lnTo>
                    <a:lnTo>
                      <a:pt x="2896" y="230"/>
                    </a:lnTo>
                    <a:lnTo>
                      <a:pt x="2847" y="213"/>
                    </a:lnTo>
                    <a:lnTo>
                      <a:pt x="2797" y="196"/>
                    </a:lnTo>
                    <a:lnTo>
                      <a:pt x="2746" y="180"/>
                    </a:lnTo>
                    <a:lnTo>
                      <a:pt x="2695" y="165"/>
                    </a:lnTo>
                    <a:close/>
                  </a:path>
                </a:pathLst>
              </a:custGeom>
              <a:gradFill>
                <a:gsLst>
                  <a:gs pos="0">
                    <a:srgbClr val="83A7D3"/>
                  </a:gs>
                  <a:gs pos="100000">
                    <a:srgbClr val="182E48"/>
                  </a:gs>
                </a:gsLst>
                <a:lin ang="8160000" scaled="0"/>
              </a:gradFill>
              <a:ln>
                <a:noFill/>
              </a:ln>
            </p:spPr>
            <p:txBody>
              <a:bodyPr spcFirstLastPara="1" wrap="square" lIns="18275" tIns="18275" rIns="18275" bIns="18275" anchor="ctr" anchorCtr="1">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 name="Google Shape;140;p2">
              <a:extLst>
                <a:ext uri="{FF2B5EF4-FFF2-40B4-BE49-F238E27FC236}">
                  <a16:creationId xmlns:a16="http://schemas.microsoft.com/office/drawing/2014/main" id="{599ACC99-B31B-78C6-1720-E404AF73C3DF}"/>
                </a:ext>
              </a:extLst>
            </p:cNvPr>
            <p:cNvSpPr/>
            <p:nvPr/>
          </p:nvSpPr>
          <p:spPr>
            <a:xfrm>
              <a:off x="3266923" y="285751"/>
              <a:ext cx="1205075" cy="977796"/>
            </a:xfrm>
            <a:prstGeom prst="rect">
              <a:avLst/>
            </a:prstGeom>
          </p:spPr>
        </p:sp>
        <p:sp>
          <p:nvSpPr>
            <p:cNvPr id="5" name="Google Shape;141;p2">
              <a:extLst>
                <a:ext uri="{FF2B5EF4-FFF2-40B4-BE49-F238E27FC236}">
                  <a16:creationId xmlns:a16="http://schemas.microsoft.com/office/drawing/2014/main" id="{371CFF36-6741-8D7E-E153-33E7ADF7E2D7}"/>
                </a:ext>
              </a:extLst>
            </p:cNvPr>
            <p:cNvSpPr/>
            <p:nvPr/>
          </p:nvSpPr>
          <p:spPr>
            <a:xfrm>
              <a:off x="3097226" y="899298"/>
              <a:ext cx="1275651" cy="382695"/>
            </a:xfrm>
            <a:prstGeom prst="rect">
              <a:avLst/>
            </a:prstGeom>
            <a:noFill/>
            <a:ln>
              <a:noFill/>
            </a:ln>
          </p:spPr>
          <p:txBody>
            <a:bodyPr spcFirstLastPara="1" wrap="square" lIns="45700" tIns="18275" rIns="27425" bIns="18275" anchor="t" anchorCtr="0">
              <a:noAutofit/>
            </a:bodyPr>
            <a:lstStyle/>
            <a:p>
              <a:pPr marL="0" marR="0" lvl="0" indent="0" algn="ctr" rtl="0">
                <a:lnSpc>
                  <a:spcPct val="85000"/>
                </a:lnSpc>
                <a:spcBef>
                  <a:spcPts val="0"/>
                </a:spcBef>
                <a:spcAft>
                  <a:spcPts val="0"/>
                </a:spcAft>
                <a:buNone/>
              </a:pPr>
              <a:endParaRPr sz="1200">
                <a:solidFill>
                  <a:srgbClr val="FFFFFF"/>
                </a:solidFill>
                <a:latin typeface="Arial Narrow"/>
                <a:ea typeface="Arial Narrow"/>
                <a:cs typeface="Arial Narrow"/>
                <a:sym typeface="Arial Narrow"/>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7"/>
                                        </p:tgtEl>
                                        <p:attrNameLst>
                                          <p:attrName>style.visibility</p:attrName>
                                        </p:attrNameLst>
                                      </p:cBhvr>
                                      <p:to>
                                        <p:strVal val="visible"/>
                                      </p:to>
                                    </p:set>
                                    <p:animEffect transition="in" filter="fade">
                                      <p:cBhvr>
                                        <p:cTn id="15" dur="500"/>
                                        <p:tgtEl>
                                          <p:spTgt spid="107"/>
                                        </p:tgtEl>
                                      </p:cBhvr>
                                    </p:animEffect>
                                  </p:childTnLst>
                                </p:cTn>
                              </p:par>
                              <p:par>
                                <p:cTn id="16" presetID="10" presetClass="entr" presetSubtype="0" fill="hold" nodeType="withEffect">
                                  <p:stCondLst>
                                    <p:cond delay="0"/>
                                  </p:stCondLst>
                                  <p:childTnLst>
                                    <p:set>
                                      <p:cBhvr>
                                        <p:cTn id="17" dur="1" fill="hold">
                                          <p:stCondLst>
                                            <p:cond delay="0"/>
                                          </p:stCondLst>
                                        </p:cTn>
                                        <p:tgtEl>
                                          <p:spTgt spid="116"/>
                                        </p:tgtEl>
                                        <p:attrNameLst>
                                          <p:attrName>style.visibility</p:attrName>
                                        </p:attrNameLst>
                                      </p:cBhvr>
                                      <p:to>
                                        <p:strVal val="visible"/>
                                      </p:to>
                                    </p:set>
                                    <p:animEffect transition="in" filter="fade">
                                      <p:cBhvr>
                                        <p:cTn id="18" dur="500"/>
                                        <p:tgtEl>
                                          <p:spTgt spid="1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par>
                                <p:cTn id="24" presetID="10" presetClass="entr" presetSubtype="0" fill="hold" nodeType="with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fade">
                                      <p:cBhvr>
                                        <p:cTn id="26" dur="500"/>
                                        <p:tgtEl>
                                          <p:spTgt spid="1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500"/>
                                        <p:tgtEl>
                                          <p:spTgt spid="133"/>
                                        </p:tgtEl>
                                      </p:cBhvr>
                                    </p:animEffect>
                                  </p:childTnLst>
                                </p:cTn>
                              </p:par>
                              <p:par>
                                <p:cTn id="32" presetID="10" presetClass="entr" presetSubtype="0" fill="hold" nodeType="withEffect">
                                  <p:stCondLst>
                                    <p:cond delay="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500"/>
                                        <p:tgtEl>
                                          <p:spTgt spid="1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24" grpId="0" animBg="1"/>
      <p:bldP spid="133"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1442fae4ed2_0_82"/>
          <p:cNvSpPr txBox="1">
            <a:spLocks noGrp="1"/>
          </p:cNvSpPr>
          <p:nvPr>
            <p:ph type="sldNum" idx="12"/>
          </p:nvPr>
        </p:nvSpPr>
        <p:spPr>
          <a:xfrm>
            <a:off x="8947675" y="6233683"/>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20</a:t>
            </a:fld>
            <a:endParaRPr b="1">
              <a:solidFill>
                <a:srgbClr val="0000FF"/>
              </a:solidFill>
              <a:latin typeface="Arial"/>
              <a:ea typeface="Arial"/>
              <a:cs typeface="Arial"/>
              <a:sym typeface="Arial"/>
            </a:endParaRPr>
          </a:p>
        </p:txBody>
      </p:sp>
      <p:sp>
        <p:nvSpPr>
          <p:cNvPr id="494" name="Google Shape;494;g1442fae4ed2_0_82"/>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95" name="Google Shape;495;g1442fae4ed2_0_82"/>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496" name="Google Shape;496;g1442fae4ed2_0_82"/>
          <p:cNvSpPr txBox="1"/>
          <p:nvPr/>
        </p:nvSpPr>
        <p:spPr>
          <a:xfrm>
            <a:off x="793050" y="259217"/>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HỆ THỐNG ĐÁNH LỬA</a:t>
            </a:r>
            <a:endParaRPr sz="3200" b="1">
              <a:solidFill>
                <a:schemeClr val="lt1"/>
              </a:solidFill>
            </a:endParaRPr>
          </a:p>
        </p:txBody>
      </p:sp>
      <p:pic>
        <p:nvPicPr>
          <p:cNvPr id="497" name="Google Shape;497;g1442fae4ed2_0_82"/>
          <p:cNvPicPr preferRelativeResize="0"/>
          <p:nvPr/>
        </p:nvPicPr>
        <p:blipFill>
          <a:blip r:embed="rId4">
            <a:alphaModFix/>
          </a:blip>
          <a:stretch>
            <a:fillRect/>
          </a:stretch>
        </p:blipFill>
        <p:spPr>
          <a:xfrm>
            <a:off x="269659" y="1252076"/>
            <a:ext cx="3552105" cy="2330290"/>
          </a:xfrm>
          <a:prstGeom prst="rect">
            <a:avLst/>
          </a:prstGeom>
          <a:noFill/>
          <a:ln>
            <a:noFill/>
          </a:ln>
        </p:spPr>
      </p:pic>
      <p:sp>
        <p:nvSpPr>
          <p:cNvPr id="498" name="Google Shape;498;g1442fae4ed2_0_82"/>
          <p:cNvSpPr txBox="1"/>
          <p:nvPr/>
        </p:nvSpPr>
        <p:spPr>
          <a:xfrm>
            <a:off x="1608086" y="3930978"/>
            <a:ext cx="326910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t>EDM</a:t>
            </a:r>
            <a:endParaRPr sz="1800" b="1"/>
          </a:p>
        </p:txBody>
      </p:sp>
      <p:pic>
        <p:nvPicPr>
          <p:cNvPr id="500" name="Google Shape;500;g1442fae4ed2_0_82"/>
          <p:cNvPicPr preferRelativeResize="0"/>
          <p:nvPr/>
        </p:nvPicPr>
        <p:blipFill>
          <a:blip r:embed="rId5">
            <a:alphaModFix/>
          </a:blip>
          <a:stretch>
            <a:fillRect/>
          </a:stretch>
        </p:blipFill>
        <p:spPr>
          <a:xfrm>
            <a:off x="11189750" y="0"/>
            <a:ext cx="1002250" cy="1002250"/>
          </a:xfrm>
          <a:prstGeom prst="rect">
            <a:avLst/>
          </a:prstGeom>
          <a:noFill/>
          <a:ln>
            <a:noFill/>
          </a:ln>
        </p:spPr>
      </p:pic>
      <p:pic>
        <p:nvPicPr>
          <p:cNvPr id="2" name="Google Shape;510;g1442fae4ed2_0_97">
            <a:extLst>
              <a:ext uri="{FF2B5EF4-FFF2-40B4-BE49-F238E27FC236}">
                <a16:creationId xmlns:a16="http://schemas.microsoft.com/office/drawing/2014/main" id="{7858DC15-0A1B-0117-752D-5B2B32882D67}"/>
              </a:ext>
            </a:extLst>
          </p:cNvPr>
          <p:cNvPicPr preferRelativeResize="0"/>
          <p:nvPr/>
        </p:nvPicPr>
        <p:blipFill>
          <a:blip r:embed="rId6">
            <a:alphaModFix/>
          </a:blip>
          <a:stretch>
            <a:fillRect/>
          </a:stretch>
        </p:blipFill>
        <p:spPr>
          <a:xfrm>
            <a:off x="4349861" y="1256793"/>
            <a:ext cx="3737232" cy="2172207"/>
          </a:xfrm>
          <a:prstGeom prst="rect">
            <a:avLst/>
          </a:prstGeom>
          <a:noFill/>
          <a:ln>
            <a:noFill/>
          </a:ln>
        </p:spPr>
      </p:pic>
      <p:sp>
        <p:nvSpPr>
          <p:cNvPr id="4" name="TextBox 3">
            <a:extLst>
              <a:ext uri="{FF2B5EF4-FFF2-40B4-BE49-F238E27FC236}">
                <a16:creationId xmlns:a16="http://schemas.microsoft.com/office/drawing/2014/main" id="{0CA22C71-0F0B-DBF2-E357-A5EBA785C946}"/>
              </a:ext>
            </a:extLst>
          </p:cNvPr>
          <p:cNvSpPr txBox="1"/>
          <p:nvPr/>
        </p:nvSpPr>
        <p:spPr>
          <a:xfrm>
            <a:off x="4812631" y="3930978"/>
            <a:ext cx="2566737" cy="369332"/>
          </a:xfrm>
          <a:prstGeom prst="rect">
            <a:avLst/>
          </a:prstGeom>
          <a:noFill/>
        </p:spPr>
        <p:txBody>
          <a:bodyPr wrap="square" rtlCol="0">
            <a:spAutoFit/>
          </a:bodyPr>
          <a:lstStyle/>
          <a:p>
            <a:r>
              <a:rPr lang="en-US" sz="1800" b="1"/>
              <a:t>Bobine đánh lửa</a:t>
            </a:r>
            <a:endParaRPr lang="vi-VN" sz="1800" b="1"/>
          </a:p>
        </p:txBody>
      </p:sp>
      <p:pic>
        <p:nvPicPr>
          <p:cNvPr id="5" name="Google Shape;511;g1442fae4ed2_0_97">
            <a:extLst>
              <a:ext uri="{FF2B5EF4-FFF2-40B4-BE49-F238E27FC236}">
                <a16:creationId xmlns:a16="http://schemas.microsoft.com/office/drawing/2014/main" id="{8561DC96-71C1-85A7-C9B2-1A2BFA6D75CE}"/>
              </a:ext>
            </a:extLst>
          </p:cNvPr>
          <p:cNvPicPr preferRelativeResize="0"/>
          <p:nvPr/>
        </p:nvPicPr>
        <p:blipFill>
          <a:blip r:embed="rId7">
            <a:alphaModFix/>
          </a:blip>
          <a:stretch>
            <a:fillRect/>
          </a:stretch>
        </p:blipFill>
        <p:spPr>
          <a:xfrm>
            <a:off x="8615190" y="1894168"/>
            <a:ext cx="3046635" cy="1198382"/>
          </a:xfrm>
          <a:prstGeom prst="rect">
            <a:avLst/>
          </a:prstGeom>
          <a:noFill/>
          <a:ln>
            <a:noFill/>
          </a:ln>
        </p:spPr>
      </p:pic>
      <p:sp>
        <p:nvSpPr>
          <p:cNvPr id="6" name="TextBox 5">
            <a:extLst>
              <a:ext uri="{FF2B5EF4-FFF2-40B4-BE49-F238E27FC236}">
                <a16:creationId xmlns:a16="http://schemas.microsoft.com/office/drawing/2014/main" id="{000169B5-A914-B610-2063-CEE903D53EF1}"/>
              </a:ext>
            </a:extLst>
          </p:cNvPr>
          <p:cNvSpPr txBox="1"/>
          <p:nvPr/>
        </p:nvSpPr>
        <p:spPr>
          <a:xfrm>
            <a:off x="9442500" y="3819513"/>
            <a:ext cx="1941095" cy="369332"/>
          </a:xfrm>
          <a:prstGeom prst="rect">
            <a:avLst/>
          </a:prstGeom>
          <a:noFill/>
        </p:spPr>
        <p:txBody>
          <a:bodyPr wrap="square" rtlCol="0">
            <a:spAutoFit/>
          </a:bodyPr>
          <a:lstStyle/>
          <a:p>
            <a:r>
              <a:rPr lang="en-US" sz="1800" b="1"/>
              <a:t>Bugi</a:t>
            </a:r>
            <a:endParaRPr lang="vi-VN" sz="1800" b="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
          <p:cNvSpPr txBox="1">
            <a:spLocks noGrp="1"/>
          </p:cNvSpPr>
          <p:nvPr>
            <p:ph type="sldNum" idx="12"/>
          </p:nvPr>
        </p:nvSpPr>
        <p:spPr>
          <a:xfrm>
            <a:off x="9032240"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21</a:t>
            </a:fld>
            <a:endParaRPr b="1">
              <a:solidFill>
                <a:srgbClr val="0000FF"/>
              </a:solidFill>
              <a:latin typeface="Arial"/>
              <a:ea typeface="Arial"/>
              <a:cs typeface="Arial"/>
              <a:sym typeface="Arial"/>
            </a:endParaRPr>
          </a:p>
        </p:txBody>
      </p:sp>
      <p:sp>
        <p:nvSpPr>
          <p:cNvPr id="520" name="Google Shape;520;p4"/>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21" name="Google Shape;521;p4"/>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522" name="Google Shape;522;p4"/>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rPr>
              <a:t> HỆ THỐNG ĐIỀU KHIỂN</a:t>
            </a:r>
            <a:endParaRPr sz="2800" b="1" i="0" u="none" strike="noStrike" cap="none">
              <a:solidFill>
                <a:schemeClr val="lt1"/>
              </a:solidFill>
              <a:latin typeface="Arial"/>
              <a:ea typeface="Arial"/>
              <a:cs typeface="Arial"/>
              <a:sym typeface="Arial"/>
            </a:endParaRPr>
          </a:p>
        </p:txBody>
      </p:sp>
      <p:pic>
        <p:nvPicPr>
          <p:cNvPr id="524" name="Google Shape;524;p4"/>
          <p:cNvPicPr preferRelativeResize="0"/>
          <p:nvPr/>
        </p:nvPicPr>
        <p:blipFill>
          <a:blip r:embed="rId4">
            <a:alphaModFix/>
          </a:blip>
          <a:stretch>
            <a:fillRect/>
          </a:stretch>
        </p:blipFill>
        <p:spPr>
          <a:xfrm>
            <a:off x="11189750" y="0"/>
            <a:ext cx="1002250" cy="1002250"/>
          </a:xfrm>
          <a:prstGeom prst="rect">
            <a:avLst/>
          </a:prstGeom>
          <a:noFill/>
          <a:ln>
            <a:noFill/>
          </a:ln>
        </p:spPr>
      </p:pic>
      <p:pic>
        <p:nvPicPr>
          <p:cNvPr id="3" name="Picture 2">
            <a:extLst>
              <a:ext uri="{FF2B5EF4-FFF2-40B4-BE49-F238E27FC236}">
                <a16:creationId xmlns:a16="http://schemas.microsoft.com/office/drawing/2014/main" id="{C5581CC3-FFF7-C27F-BD97-7BC4B221E1B6}"/>
              </a:ext>
            </a:extLst>
          </p:cNvPr>
          <p:cNvPicPr>
            <a:picLocks noChangeAspect="1"/>
          </p:cNvPicPr>
          <p:nvPr/>
        </p:nvPicPr>
        <p:blipFill>
          <a:blip r:embed="rId5"/>
          <a:stretch>
            <a:fillRect/>
          </a:stretch>
        </p:blipFill>
        <p:spPr>
          <a:xfrm>
            <a:off x="2522866" y="1342948"/>
            <a:ext cx="8681546" cy="44177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142dd6475ba_6_12"/>
          <p:cNvSpPr txBox="1">
            <a:spLocks noGrp="1"/>
          </p:cNvSpPr>
          <p:nvPr>
            <p:ph type="sldNum" idx="12"/>
          </p:nvPr>
        </p:nvSpPr>
        <p:spPr>
          <a:xfrm>
            <a:off x="8947675" y="629158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22</a:t>
            </a:fld>
            <a:endParaRPr b="1">
              <a:solidFill>
                <a:srgbClr val="0000FF"/>
              </a:solidFill>
              <a:latin typeface="Arial"/>
              <a:ea typeface="Arial"/>
              <a:cs typeface="Arial"/>
              <a:sym typeface="Arial"/>
            </a:endParaRPr>
          </a:p>
        </p:txBody>
      </p:sp>
      <p:sp>
        <p:nvSpPr>
          <p:cNvPr id="530" name="Google Shape;530;g142dd6475ba_6_12"/>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31" name="Google Shape;531;g142dd6475ba_6_12"/>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532" name="Google Shape;532;g142dd6475ba_6_12"/>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pic>
        <p:nvPicPr>
          <p:cNvPr id="533" name="Google Shape;533;g142dd6475ba_6_12"/>
          <p:cNvPicPr preferRelativeResize="0"/>
          <p:nvPr/>
        </p:nvPicPr>
        <p:blipFill>
          <a:blip r:embed="rId4">
            <a:alphaModFix/>
          </a:blip>
          <a:stretch>
            <a:fillRect/>
          </a:stretch>
        </p:blipFill>
        <p:spPr>
          <a:xfrm>
            <a:off x="3254800" y="1603713"/>
            <a:ext cx="2543175" cy="1914525"/>
          </a:xfrm>
          <a:prstGeom prst="rect">
            <a:avLst/>
          </a:prstGeom>
          <a:noFill/>
          <a:ln>
            <a:noFill/>
          </a:ln>
        </p:spPr>
      </p:pic>
      <p:pic>
        <p:nvPicPr>
          <p:cNvPr id="534" name="Google Shape;534;g142dd6475ba_6_12"/>
          <p:cNvPicPr preferRelativeResize="0"/>
          <p:nvPr/>
        </p:nvPicPr>
        <p:blipFill>
          <a:blip r:embed="rId5">
            <a:alphaModFix/>
          </a:blip>
          <a:stretch>
            <a:fillRect/>
          </a:stretch>
        </p:blipFill>
        <p:spPr>
          <a:xfrm>
            <a:off x="6168100" y="1751363"/>
            <a:ext cx="3000375" cy="1619250"/>
          </a:xfrm>
          <a:prstGeom prst="rect">
            <a:avLst/>
          </a:prstGeom>
          <a:noFill/>
          <a:ln>
            <a:noFill/>
          </a:ln>
        </p:spPr>
      </p:pic>
      <p:pic>
        <p:nvPicPr>
          <p:cNvPr id="535" name="Google Shape;535;g142dd6475ba_6_12"/>
          <p:cNvPicPr preferRelativeResize="0"/>
          <p:nvPr/>
        </p:nvPicPr>
        <p:blipFill>
          <a:blip r:embed="rId6">
            <a:alphaModFix/>
          </a:blip>
          <a:stretch>
            <a:fillRect/>
          </a:stretch>
        </p:blipFill>
        <p:spPr>
          <a:xfrm>
            <a:off x="3389488" y="3832225"/>
            <a:ext cx="5000625" cy="2524125"/>
          </a:xfrm>
          <a:prstGeom prst="rect">
            <a:avLst/>
          </a:prstGeom>
          <a:noFill/>
          <a:ln>
            <a:noFill/>
          </a:ln>
        </p:spPr>
      </p:pic>
      <p:sp>
        <p:nvSpPr>
          <p:cNvPr id="536" name="Google Shape;536;g142dd6475ba_6_12"/>
          <p:cNvSpPr txBox="1"/>
          <p:nvPr/>
        </p:nvSpPr>
        <p:spPr>
          <a:xfrm>
            <a:off x="824500" y="997583"/>
            <a:ext cx="7837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chemeClr val="dk1"/>
                </a:solidFill>
              </a:rPr>
              <a:t>Cảm biến nhiệt độ nước làm mát (cảm biến ECT)</a:t>
            </a:r>
            <a:endParaRPr sz="2400" b="1"/>
          </a:p>
        </p:txBody>
      </p:sp>
      <p:pic>
        <p:nvPicPr>
          <p:cNvPr id="537" name="Google Shape;537;g142dd6475ba_6_12"/>
          <p:cNvPicPr preferRelativeResize="0"/>
          <p:nvPr/>
        </p:nvPicPr>
        <p:blipFill>
          <a:blip r:embed="rId7">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g142dd6475ba_6_29"/>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23</a:t>
            </a:fld>
            <a:endParaRPr b="1">
              <a:solidFill>
                <a:srgbClr val="0000FF"/>
              </a:solidFill>
              <a:latin typeface="Arial"/>
              <a:ea typeface="Arial"/>
              <a:cs typeface="Arial"/>
              <a:sym typeface="Arial"/>
            </a:endParaRPr>
          </a:p>
        </p:txBody>
      </p:sp>
      <p:sp>
        <p:nvSpPr>
          <p:cNvPr id="543" name="Google Shape;543;g142dd6475ba_6_29"/>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44" name="Google Shape;544;g142dd6475ba_6_29"/>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545" name="Google Shape;545;g142dd6475ba_6_29"/>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sp>
        <p:nvSpPr>
          <p:cNvPr id="546" name="Google Shape;546;g142dd6475ba_6_29"/>
          <p:cNvSpPr txBox="1"/>
          <p:nvPr/>
        </p:nvSpPr>
        <p:spPr>
          <a:xfrm>
            <a:off x="0" y="1122900"/>
            <a:ext cx="12192000" cy="16623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US" sz="2400" b="1">
                <a:solidFill>
                  <a:schemeClr val="dk1"/>
                </a:solidFill>
              </a:rPr>
              <a:t>Cảm biến nhiệt độ khí nạp (MAT) và cảm biến áp suất tuyệt đối đường ống nạp (MAP)</a:t>
            </a:r>
            <a:endParaRPr sz="2400" b="1">
              <a:solidFill>
                <a:schemeClr val="dk1"/>
              </a:solidFill>
            </a:endParaRPr>
          </a:p>
          <a:p>
            <a:pPr marL="0" lvl="0" indent="0" algn="l" rtl="0">
              <a:lnSpc>
                <a:spcPct val="150000"/>
              </a:lnSpc>
              <a:spcBef>
                <a:spcPts val="0"/>
              </a:spcBef>
              <a:spcAft>
                <a:spcPts val="0"/>
              </a:spcAft>
              <a:buNone/>
            </a:pPr>
            <a:endParaRPr sz="2400" b="1">
              <a:solidFill>
                <a:schemeClr val="dk1"/>
              </a:solidFill>
            </a:endParaRPr>
          </a:p>
        </p:txBody>
      </p:sp>
      <p:pic>
        <p:nvPicPr>
          <p:cNvPr id="547" name="Google Shape;547;g142dd6475ba_6_29"/>
          <p:cNvPicPr preferRelativeResize="0"/>
          <p:nvPr/>
        </p:nvPicPr>
        <p:blipFill rotWithShape="1">
          <a:blip r:embed="rId4">
            <a:alphaModFix/>
          </a:blip>
          <a:srcRect/>
          <a:stretch/>
        </p:blipFill>
        <p:spPr>
          <a:xfrm>
            <a:off x="928050" y="2268725"/>
            <a:ext cx="4687375" cy="3738950"/>
          </a:xfrm>
          <a:prstGeom prst="rect">
            <a:avLst/>
          </a:prstGeom>
          <a:noFill/>
          <a:ln>
            <a:noFill/>
          </a:ln>
        </p:spPr>
      </p:pic>
      <p:pic>
        <p:nvPicPr>
          <p:cNvPr id="548" name="Google Shape;548;g142dd6475ba_6_29"/>
          <p:cNvPicPr preferRelativeResize="0"/>
          <p:nvPr/>
        </p:nvPicPr>
        <p:blipFill>
          <a:blip r:embed="rId5">
            <a:alphaModFix/>
          </a:blip>
          <a:stretch>
            <a:fillRect/>
          </a:stretch>
        </p:blipFill>
        <p:spPr>
          <a:xfrm>
            <a:off x="6764450" y="2268725"/>
            <a:ext cx="3551600" cy="3674675"/>
          </a:xfrm>
          <a:prstGeom prst="rect">
            <a:avLst/>
          </a:prstGeom>
          <a:noFill/>
          <a:ln>
            <a:noFill/>
          </a:ln>
        </p:spPr>
      </p:pic>
      <p:pic>
        <p:nvPicPr>
          <p:cNvPr id="549" name="Google Shape;549;g142dd6475ba_6_29"/>
          <p:cNvPicPr preferRelativeResize="0"/>
          <p:nvPr/>
        </p:nvPicPr>
        <p:blipFill>
          <a:blip r:embed="rId6">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142dd6475ba_6_44"/>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24</a:t>
            </a:fld>
            <a:endParaRPr b="1">
              <a:solidFill>
                <a:srgbClr val="0000FF"/>
              </a:solidFill>
              <a:latin typeface="Arial"/>
              <a:ea typeface="Arial"/>
              <a:cs typeface="Arial"/>
              <a:sym typeface="Arial"/>
            </a:endParaRPr>
          </a:p>
        </p:txBody>
      </p:sp>
      <p:sp>
        <p:nvSpPr>
          <p:cNvPr id="555" name="Google Shape;555;g142dd6475ba_6_44"/>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56" name="Google Shape;556;g142dd6475ba_6_44"/>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557" name="Google Shape;557;g142dd6475ba_6_44"/>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rPr>
              <a:t>CÁC TÍN HIỆU ĐẦU VÀO </a:t>
            </a:r>
            <a:endParaRPr sz="2800" b="1" i="0" u="none" strike="noStrike" cap="none">
              <a:solidFill>
                <a:schemeClr val="lt1"/>
              </a:solidFill>
              <a:latin typeface="Arial"/>
              <a:ea typeface="Arial"/>
              <a:cs typeface="Arial"/>
              <a:sym typeface="Arial"/>
            </a:endParaRPr>
          </a:p>
        </p:txBody>
      </p:sp>
      <p:sp>
        <p:nvSpPr>
          <p:cNvPr id="558" name="Google Shape;558;g142dd6475ba_6_44"/>
          <p:cNvSpPr txBox="1"/>
          <p:nvPr/>
        </p:nvSpPr>
        <p:spPr>
          <a:xfrm>
            <a:off x="911675" y="1129400"/>
            <a:ext cx="93345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chemeClr val="dk1"/>
                </a:solidFill>
              </a:rPr>
              <a:t>Cảm biến áp suất bình chứa khí tự nhiên (cảm biến NGTP)</a:t>
            </a:r>
            <a:endParaRPr sz="2400" b="1">
              <a:solidFill>
                <a:schemeClr val="dk1"/>
              </a:solidFill>
            </a:endParaRPr>
          </a:p>
          <a:p>
            <a:pPr marL="0" lvl="0" indent="0" algn="l" rtl="0">
              <a:spcBef>
                <a:spcPts val="0"/>
              </a:spcBef>
              <a:spcAft>
                <a:spcPts val="0"/>
              </a:spcAft>
              <a:buNone/>
            </a:pPr>
            <a:endParaRPr sz="2400" b="1">
              <a:solidFill>
                <a:schemeClr val="dk1"/>
              </a:solidFill>
            </a:endParaRPr>
          </a:p>
          <a:p>
            <a:pPr marL="0" lvl="0" indent="0" algn="l" rtl="0">
              <a:spcBef>
                <a:spcPts val="0"/>
              </a:spcBef>
              <a:spcAft>
                <a:spcPts val="0"/>
              </a:spcAft>
              <a:buNone/>
            </a:pPr>
            <a:endParaRPr sz="2400" b="1">
              <a:solidFill>
                <a:schemeClr val="dk1"/>
              </a:solidFill>
            </a:endParaRPr>
          </a:p>
        </p:txBody>
      </p:sp>
      <p:pic>
        <p:nvPicPr>
          <p:cNvPr id="559" name="Google Shape;559;g142dd6475ba_6_44"/>
          <p:cNvPicPr preferRelativeResize="0"/>
          <p:nvPr/>
        </p:nvPicPr>
        <p:blipFill>
          <a:blip r:embed="rId4">
            <a:alphaModFix/>
          </a:blip>
          <a:stretch>
            <a:fillRect/>
          </a:stretch>
        </p:blipFill>
        <p:spPr>
          <a:xfrm>
            <a:off x="2814000" y="2491375"/>
            <a:ext cx="6563975" cy="3537950"/>
          </a:xfrm>
          <a:prstGeom prst="rect">
            <a:avLst/>
          </a:prstGeom>
          <a:noFill/>
          <a:ln>
            <a:noFill/>
          </a:ln>
        </p:spPr>
      </p:pic>
      <p:pic>
        <p:nvPicPr>
          <p:cNvPr id="560" name="Google Shape;560;g142dd6475ba_6_44"/>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142dd6475ba_6_92"/>
          <p:cNvSpPr txBox="1">
            <a:spLocks noGrp="1"/>
          </p:cNvSpPr>
          <p:nvPr>
            <p:ph type="sldNum" idx="12"/>
          </p:nvPr>
        </p:nvSpPr>
        <p:spPr>
          <a:xfrm>
            <a:off x="89501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25</a:t>
            </a:fld>
            <a:endParaRPr b="1">
              <a:solidFill>
                <a:srgbClr val="0000FF"/>
              </a:solidFill>
              <a:latin typeface="Arial"/>
              <a:ea typeface="Arial"/>
              <a:cs typeface="Arial"/>
              <a:sym typeface="Arial"/>
            </a:endParaRPr>
          </a:p>
        </p:txBody>
      </p:sp>
      <p:sp>
        <p:nvSpPr>
          <p:cNvPr id="566" name="Google Shape;566;g142dd6475ba_6_92"/>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67" name="Google Shape;567;g142dd6475ba_6_92"/>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568" name="Google Shape;568;g142dd6475ba_6_92"/>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sp>
        <p:nvSpPr>
          <p:cNvPr id="569" name="Google Shape;569;g142dd6475ba_6_92"/>
          <p:cNvSpPr txBox="1"/>
          <p:nvPr/>
        </p:nvSpPr>
        <p:spPr>
          <a:xfrm>
            <a:off x="911675" y="1129400"/>
            <a:ext cx="8038500" cy="2401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chemeClr val="dk1"/>
                </a:solidFill>
              </a:rPr>
              <a:t>Cảm biến áp suất khí ga (cảm biến NGP)</a:t>
            </a:r>
            <a:endParaRPr sz="2400" b="1">
              <a:solidFill>
                <a:schemeClr val="dk1"/>
              </a:solidFill>
            </a:endParaRPr>
          </a:p>
          <a:p>
            <a:pPr marL="0" lvl="0" indent="0" algn="l" rtl="0">
              <a:spcBef>
                <a:spcPts val="0"/>
              </a:spcBef>
              <a:spcAft>
                <a:spcPts val="0"/>
              </a:spcAft>
              <a:buNone/>
            </a:pPr>
            <a:endParaRPr sz="2400" b="1">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endParaRPr sz="2400" b="1">
              <a:solidFill>
                <a:schemeClr val="dk1"/>
              </a:solidFill>
            </a:endParaRPr>
          </a:p>
          <a:p>
            <a:pPr marL="0" lvl="0" indent="0" algn="l" rtl="0">
              <a:spcBef>
                <a:spcPts val="0"/>
              </a:spcBef>
              <a:spcAft>
                <a:spcPts val="0"/>
              </a:spcAft>
              <a:buNone/>
            </a:pPr>
            <a:endParaRPr sz="2400" b="1">
              <a:solidFill>
                <a:schemeClr val="dk1"/>
              </a:solidFill>
            </a:endParaRPr>
          </a:p>
          <a:p>
            <a:pPr marL="0" lvl="0" indent="0" algn="l" rtl="0">
              <a:spcBef>
                <a:spcPts val="0"/>
              </a:spcBef>
              <a:spcAft>
                <a:spcPts val="0"/>
              </a:spcAft>
              <a:buNone/>
            </a:pPr>
            <a:endParaRPr sz="2400" b="1">
              <a:solidFill>
                <a:schemeClr val="dk1"/>
              </a:solidFill>
            </a:endParaRPr>
          </a:p>
        </p:txBody>
      </p:sp>
      <p:pic>
        <p:nvPicPr>
          <p:cNvPr id="570" name="Google Shape;570;g142dd6475ba_6_92"/>
          <p:cNvPicPr preferRelativeResize="0"/>
          <p:nvPr/>
        </p:nvPicPr>
        <p:blipFill>
          <a:blip r:embed="rId4">
            <a:alphaModFix/>
          </a:blip>
          <a:stretch>
            <a:fillRect/>
          </a:stretch>
        </p:blipFill>
        <p:spPr>
          <a:xfrm>
            <a:off x="2543238" y="2330875"/>
            <a:ext cx="7105526" cy="3465050"/>
          </a:xfrm>
          <a:prstGeom prst="rect">
            <a:avLst/>
          </a:prstGeom>
          <a:noFill/>
          <a:ln>
            <a:noFill/>
          </a:ln>
        </p:spPr>
      </p:pic>
      <p:pic>
        <p:nvPicPr>
          <p:cNvPr id="571" name="Google Shape;571;g142dd6475ba_6_92"/>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142dd6475ba_6_57"/>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26</a:t>
            </a:fld>
            <a:endParaRPr b="1">
              <a:solidFill>
                <a:srgbClr val="0000FF"/>
              </a:solidFill>
              <a:latin typeface="Arial"/>
              <a:ea typeface="Arial"/>
              <a:cs typeface="Arial"/>
              <a:sym typeface="Arial"/>
            </a:endParaRPr>
          </a:p>
        </p:txBody>
      </p:sp>
      <p:sp>
        <p:nvSpPr>
          <p:cNvPr id="577" name="Google Shape;577;g142dd6475ba_6_57"/>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78" name="Google Shape;578;g142dd6475ba_6_57"/>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579" name="Google Shape;579;g142dd6475ba_6_57"/>
          <p:cNvSpPr txBox="1"/>
          <p:nvPr/>
        </p:nvSpPr>
        <p:spPr>
          <a:xfrm>
            <a:off x="583850"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sp>
        <p:nvSpPr>
          <p:cNvPr id="580" name="Google Shape;580;g142dd6475ba_6_57"/>
          <p:cNvSpPr txBox="1"/>
          <p:nvPr/>
        </p:nvSpPr>
        <p:spPr>
          <a:xfrm>
            <a:off x="911675" y="1129400"/>
            <a:ext cx="9334500" cy="1662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chemeClr val="dk1"/>
                </a:solidFill>
              </a:rPr>
              <a:t> </a:t>
            </a:r>
            <a:r>
              <a:rPr lang="en-US" sz="2400" b="1">
                <a:solidFill>
                  <a:schemeClr val="dk1"/>
                </a:solidFill>
              </a:rPr>
              <a:t>Cảm biến nhiệt độ khí ga (cảm biến NGT)</a:t>
            </a:r>
            <a:endParaRPr sz="2400" b="1">
              <a:solidFill>
                <a:schemeClr val="dk1"/>
              </a:solidFill>
            </a:endParaRPr>
          </a:p>
          <a:p>
            <a:pPr marL="0" lvl="0" indent="0" algn="l" rtl="0">
              <a:spcBef>
                <a:spcPts val="0"/>
              </a:spcBef>
              <a:spcAft>
                <a:spcPts val="0"/>
              </a:spcAft>
              <a:buNone/>
            </a:pPr>
            <a:endParaRPr sz="2400" b="1">
              <a:solidFill>
                <a:schemeClr val="dk1"/>
              </a:solidFill>
            </a:endParaRPr>
          </a:p>
          <a:p>
            <a:pPr marL="0" lvl="0" indent="0" algn="l" rtl="0">
              <a:spcBef>
                <a:spcPts val="0"/>
              </a:spcBef>
              <a:spcAft>
                <a:spcPts val="0"/>
              </a:spcAft>
              <a:buNone/>
            </a:pPr>
            <a:endParaRPr sz="2400" b="1">
              <a:solidFill>
                <a:schemeClr val="dk1"/>
              </a:solidFill>
            </a:endParaRPr>
          </a:p>
          <a:p>
            <a:pPr marL="0" lvl="0" indent="0" algn="l" rtl="0">
              <a:spcBef>
                <a:spcPts val="0"/>
              </a:spcBef>
              <a:spcAft>
                <a:spcPts val="0"/>
              </a:spcAft>
              <a:buNone/>
            </a:pPr>
            <a:endParaRPr sz="2400" b="1">
              <a:solidFill>
                <a:schemeClr val="dk1"/>
              </a:solidFill>
            </a:endParaRPr>
          </a:p>
        </p:txBody>
      </p:sp>
      <p:pic>
        <p:nvPicPr>
          <p:cNvPr id="581" name="Google Shape;581;g142dd6475ba_6_57"/>
          <p:cNvPicPr preferRelativeResize="0"/>
          <p:nvPr/>
        </p:nvPicPr>
        <p:blipFill>
          <a:blip r:embed="rId4">
            <a:alphaModFix/>
          </a:blip>
          <a:stretch>
            <a:fillRect/>
          </a:stretch>
        </p:blipFill>
        <p:spPr>
          <a:xfrm>
            <a:off x="1395259" y="2127453"/>
            <a:ext cx="9401475" cy="3240300"/>
          </a:xfrm>
          <a:prstGeom prst="rect">
            <a:avLst/>
          </a:prstGeom>
          <a:noFill/>
          <a:ln>
            <a:noFill/>
          </a:ln>
        </p:spPr>
      </p:pic>
      <p:pic>
        <p:nvPicPr>
          <p:cNvPr id="582" name="Google Shape;582;g142dd6475ba_6_57"/>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g142dd6475ba_6_69"/>
          <p:cNvSpPr txBox="1">
            <a:spLocks noGrp="1"/>
          </p:cNvSpPr>
          <p:nvPr>
            <p:ph type="sldNum" idx="12"/>
          </p:nvPr>
        </p:nvSpPr>
        <p:spPr>
          <a:xfrm>
            <a:off x="9448800" y="649290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27</a:t>
            </a:fld>
            <a:endParaRPr b="1">
              <a:solidFill>
                <a:srgbClr val="0000FF"/>
              </a:solidFill>
              <a:latin typeface="Arial"/>
              <a:ea typeface="Arial"/>
              <a:cs typeface="Arial"/>
              <a:sym typeface="Arial"/>
            </a:endParaRPr>
          </a:p>
        </p:txBody>
      </p:sp>
      <p:sp>
        <p:nvSpPr>
          <p:cNvPr id="588" name="Google Shape;588;g142dd6475ba_6_69"/>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589" name="Google Shape;589;g142dd6475ba_6_69"/>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590" name="Google Shape;590;g142dd6475ba_6_69"/>
          <p:cNvSpPr txBox="1"/>
          <p:nvPr/>
        </p:nvSpPr>
        <p:spPr>
          <a:xfrm>
            <a:off x="586854" y="309536"/>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sp>
        <p:nvSpPr>
          <p:cNvPr id="591" name="Google Shape;591;g142dd6475ba_6_69"/>
          <p:cNvSpPr txBox="1"/>
          <p:nvPr/>
        </p:nvSpPr>
        <p:spPr>
          <a:xfrm>
            <a:off x="911675" y="1129400"/>
            <a:ext cx="8750700" cy="203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chemeClr val="dk1"/>
                </a:solidFill>
              </a:rPr>
              <a:t>Cảm biến áp suất phía trước bướm ga (cảm biến PTP)</a:t>
            </a:r>
            <a:endParaRPr sz="2400" b="1">
              <a:solidFill>
                <a:schemeClr val="dk1"/>
              </a:solidFill>
            </a:endParaRPr>
          </a:p>
          <a:p>
            <a:pPr marL="0" lvl="0" indent="0" algn="l" rtl="0">
              <a:spcBef>
                <a:spcPts val="0"/>
              </a:spcBef>
              <a:spcAft>
                <a:spcPts val="0"/>
              </a:spcAft>
              <a:buNone/>
            </a:pPr>
            <a:endParaRPr sz="2400">
              <a:solidFill>
                <a:schemeClr val="dk1"/>
              </a:solidFill>
            </a:endParaRPr>
          </a:p>
          <a:p>
            <a:pPr marL="0" lvl="0" indent="0" algn="l" rtl="0">
              <a:spcBef>
                <a:spcPts val="0"/>
              </a:spcBef>
              <a:spcAft>
                <a:spcPts val="0"/>
              </a:spcAft>
              <a:buNone/>
            </a:pPr>
            <a:endParaRPr sz="2400" b="1">
              <a:solidFill>
                <a:schemeClr val="dk1"/>
              </a:solidFill>
            </a:endParaRPr>
          </a:p>
          <a:p>
            <a:pPr marL="0" lvl="0" indent="0" algn="l" rtl="0">
              <a:spcBef>
                <a:spcPts val="0"/>
              </a:spcBef>
              <a:spcAft>
                <a:spcPts val="0"/>
              </a:spcAft>
              <a:buNone/>
            </a:pPr>
            <a:endParaRPr sz="2400" b="1">
              <a:solidFill>
                <a:schemeClr val="dk1"/>
              </a:solidFill>
            </a:endParaRPr>
          </a:p>
          <a:p>
            <a:pPr marL="0" lvl="0" indent="0" algn="l" rtl="0">
              <a:spcBef>
                <a:spcPts val="0"/>
              </a:spcBef>
              <a:spcAft>
                <a:spcPts val="0"/>
              </a:spcAft>
              <a:buNone/>
            </a:pPr>
            <a:endParaRPr sz="2400" b="1">
              <a:solidFill>
                <a:schemeClr val="dk1"/>
              </a:solidFill>
            </a:endParaRPr>
          </a:p>
        </p:txBody>
      </p:sp>
      <p:pic>
        <p:nvPicPr>
          <p:cNvPr id="592" name="Google Shape;592;g142dd6475ba_6_69"/>
          <p:cNvPicPr preferRelativeResize="0"/>
          <p:nvPr/>
        </p:nvPicPr>
        <p:blipFill>
          <a:blip r:embed="rId4">
            <a:alphaModFix/>
          </a:blip>
          <a:stretch>
            <a:fillRect/>
          </a:stretch>
        </p:blipFill>
        <p:spPr>
          <a:xfrm>
            <a:off x="1514454" y="2057028"/>
            <a:ext cx="8750700" cy="3707697"/>
          </a:xfrm>
          <a:prstGeom prst="rect">
            <a:avLst/>
          </a:prstGeom>
          <a:noFill/>
          <a:ln>
            <a:noFill/>
          </a:ln>
        </p:spPr>
      </p:pic>
      <p:pic>
        <p:nvPicPr>
          <p:cNvPr id="593" name="Google Shape;593;g142dd6475ba_6_69"/>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142dd6475ba_6_82"/>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28</a:t>
            </a:fld>
            <a:endParaRPr b="1">
              <a:solidFill>
                <a:srgbClr val="0000FF"/>
              </a:solidFill>
              <a:latin typeface="Arial"/>
              <a:ea typeface="Arial"/>
              <a:cs typeface="Arial"/>
              <a:sym typeface="Arial"/>
            </a:endParaRPr>
          </a:p>
        </p:txBody>
      </p:sp>
      <p:sp>
        <p:nvSpPr>
          <p:cNvPr id="599" name="Google Shape;599;g142dd6475ba_6_82"/>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00" name="Google Shape;600;g142dd6475ba_6_82"/>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601" name="Google Shape;601;g142dd6475ba_6_82"/>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sp>
        <p:nvSpPr>
          <p:cNvPr id="602" name="Google Shape;602;g142dd6475ba_6_82"/>
          <p:cNvSpPr txBox="1"/>
          <p:nvPr/>
        </p:nvSpPr>
        <p:spPr>
          <a:xfrm>
            <a:off x="911675" y="1129400"/>
            <a:ext cx="9334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chemeClr val="dk1"/>
                </a:solidFill>
              </a:rPr>
              <a:t>Cảm biến vị trí bàn đạp ga (cảm biến FPP)</a:t>
            </a:r>
            <a:endParaRPr sz="2400" b="1">
              <a:solidFill>
                <a:schemeClr val="dk1"/>
              </a:solidFill>
            </a:endParaRPr>
          </a:p>
          <a:p>
            <a:pPr marL="0" lvl="0" indent="0" algn="l" rtl="0">
              <a:spcBef>
                <a:spcPts val="0"/>
              </a:spcBef>
              <a:spcAft>
                <a:spcPts val="0"/>
              </a:spcAft>
              <a:buNone/>
            </a:pPr>
            <a:endParaRPr sz="2400" b="1">
              <a:solidFill>
                <a:schemeClr val="dk1"/>
              </a:solidFill>
            </a:endParaRPr>
          </a:p>
        </p:txBody>
      </p:sp>
      <p:pic>
        <p:nvPicPr>
          <p:cNvPr id="603" name="Google Shape;603;g142dd6475ba_6_82"/>
          <p:cNvPicPr preferRelativeResize="0"/>
          <p:nvPr/>
        </p:nvPicPr>
        <p:blipFill>
          <a:blip r:embed="rId4">
            <a:alphaModFix/>
          </a:blip>
          <a:stretch>
            <a:fillRect/>
          </a:stretch>
        </p:blipFill>
        <p:spPr>
          <a:xfrm>
            <a:off x="1594750" y="2257425"/>
            <a:ext cx="2819400" cy="2343150"/>
          </a:xfrm>
          <a:prstGeom prst="rect">
            <a:avLst/>
          </a:prstGeom>
          <a:noFill/>
          <a:ln>
            <a:noFill/>
          </a:ln>
        </p:spPr>
      </p:pic>
      <p:pic>
        <p:nvPicPr>
          <p:cNvPr id="604" name="Google Shape;604;g142dd6475ba_6_82"/>
          <p:cNvPicPr preferRelativeResize="0"/>
          <p:nvPr/>
        </p:nvPicPr>
        <p:blipFill>
          <a:blip r:embed="rId5">
            <a:alphaModFix/>
          </a:blip>
          <a:stretch>
            <a:fillRect/>
          </a:stretch>
        </p:blipFill>
        <p:spPr>
          <a:xfrm>
            <a:off x="5233300" y="2102938"/>
            <a:ext cx="5810250" cy="3152775"/>
          </a:xfrm>
          <a:prstGeom prst="rect">
            <a:avLst/>
          </a:prstGeom>
          <a:noFill/>
          <a:ln>
            <a:noFill/>
          </a:ln>
        </p:spPr>
      </p:pic>
      <p:pic>
        <p:nvPicPr>
          <p:cNvPr id="605" name="Google Shape;605;g142dd6475ba_6_82"/>
          <p:cNvPicPr preferRelativeResize="0"/>
          <p:nvPr/>
        </p:nvPicPr>
        <p:blipFill>
          <a:blip r:embed="rId6">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142dd6475ba_6_107"/>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29</a:t>
            </a:fld>
            <a:endParaRPr b="1">
              <a:solidFill>
                <a:srgbClr val="0000FF"/>
              </a:solidFill>
              <a:latin typeface="Arial"/>
              <a:ea typeface="Arial"/>
              <a:cs typeface="Arial"/>
              <a:sym typeface="Arial"/>
            </a:endParaRPr>
          </a:p>
        </p:txBody>
      </p:sp>
      <p:sp>
        <p:nvSpPr>
          <p:cNvPr id="611" name="Google Shape;611;g142dd6475ba_6_107"/>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12" name="Google Shape;612;g142dd6475ba_6_107"/>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613" name="Google Shape;613;g142dd6475ba_6_107"/>
          <p:cNvSpPr txBox="1"/>
          <p:nvPr/>
        </p:nvSpPr>
        <p:spPr>
          <a:xfrm>
            <a:off x="583850" y="270116"/>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sp>
        <p:nvSpPr>
          <p:cNvPr id="614" name="Google Shape;614;g142dd6475ba_6_107"/>
          <p:cNvSpPr txBox="1"/>
          <p:nvPr/>
        </p:nvSpPr>
        <p:spPr>
          <a:xfrm>
            <a:off x="911675" y="1129400"/>
            <a:ext cx="9334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chemeClr val="dk1"/>
                </a:solidFill>
              </a:rPr>
              <a:t>Cảm biến vị trí bướm ga (cảm biến TPS)</a:t>
            </a:r>
            <a:endParaRPr sz="2400" b="1">
              <a:solidFill>
                <a:schemeClr val="dk1"/>
              </a:solidFill>
            </a:endParaRPr>
          </a:p>
        </p:txBody>
      </p:sp>
      <p:pic>
        <p:nvPicPr>
          <p:cNvPr id="615" name="Google Shape;615;g142dd6475ba_6_107"/>
          <p:cNvPicPr preferRelativeResize="0"/>
          <p:nvPr/>
        </p:nvPicPr>
        <p:blipFill>
          <a:blip r:embed="rId4">
            <a:alphaModFix/>
          </a:blip>
          <a:stretch>
            <a:fillRect/>
          </a:stretch>
        </p:blipFill>
        <p:spPr>
          <a:xfrm>
            <a:off x="1327199" y="2163700"/>
            <a:ext cx="9837721" cy="2927675"/>
          </a:xfrm>
          <a:prstGeom prst="rect">
            <a:avLst/>
          </a:prstGeom>
          <a:noFill/>
          <a:ln>
            <a:noFill/>
          </a:ln>
        </p:spPr>
      </p:pic>
      <p:pic>
        <p:nvPicPr>
          <p:cNvPr id="616" name="Google Shape;616;g142dd6475ba_6_107"/>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
          <p:cNvSpPr txBox="1">
            <a:spLocks noGrp="1"/>
          </p:cNvSpPr>
          <p:nvPr>
            <p:ph type="sldNum" idx="12"/>
          </p:nvPr>
        </p:nvSpPr>
        <p:spPr>
          <a:xfrm>
            <a:off x="8947675" y="6295461"/>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b="1">
                <a:solidFill>
                  <a:srgbClr val="0000FF"/>
                </a:solidFill>
                <a:latin typeface="Arial"/>
                <a:ea typeface="Arial"/>
                <a:cs typeface="Arial"/>
                <a:sym typeface="Arial"/>
              </a:rPr>
              <a:t>3</a:t>
            </a:r>
            <a:endParaRPr b="1">
              <a:solidFill>
                <a:srgbClr val="0000FF"/>
              </a:solidFill>
              <a:latin typeface="Arial"/>
              <a:ea typeface="Arial"/>
              <a:cs typeface="Arial"/>
              <a:sym typeface="Arial"/>
            </a:endParaRPr>
          </a:p>
        </p:txBody>
      </p:sp>
      <p:sp>
        <p:nvSpPr>
          <p:cNvPr id="148" name="Google Shape;148;p3"/>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9" name="Google Shape;149;p3"/>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150" name="Google Shape;150;p3"/>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rPr>
              <a:t> GIỚI THIỆU VỀ KHÍ CNG</a:t>
            </a:r>
            <a:endParaRPr sz="3200" b="1" i="0" u="none" strike="noStrike" cap="none">
              <a:solidFill>
                <a:schemeClr val="lt1"/>
              </a:solidFill>
            </a:endParaRPr>
          </a:p>
        </p:txBody>
      </p:sp>
      <p:graphicFrame>
        <p:nvGraphicFramePr>
          <p:cNvPr id="151" name="Google Shape;151;p3"/>
          <p:cNvGraphicFramePr/>
          <p:nvPr>
            <p:extLst>
              <p:ext uri="{D42A27DB-BD31-4B8C-83A1-F6EECF244321}">
                <p14:modId xmlns:p14="http://schemas.microsoft.com/office/powerpoint/2010/main" val="2349808539"/>
              </p:ext>
            </p:extLst>
          </p:nvPr>
        </p:nvGraphicFramePr>
        <p:xfrm>
          <a:off x="828675" y="2611613"/>
          <a:ext cx="10287000" cy="3657360"/>
        </p:xfrm>
        <a:graphic>
          <a:graphicData uri="http://schemas.openxmlformats.org/drawingml/2006/table">
            <a:tbl>
              <a:tblPr>
                <a:noFill/>
                <a:tableStyleId>{9F96BDEB-75D5-4BE8-9321-6F4BA84AE497}</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396225">
                <a:tc>
                  <a:txBody>
                    <a:bodyPr/>
                    <a:lstStyle/>
                    <a:p>
                      <a:pPr marL="0" lvl="0" indent="0" algn="ctr" rtl="0">
                        <a:spcBef>
                          <a:spcPts val="0"/>
                        </a:spcBef>
                        <a:spcAft>
                          <a:spcPts val="0"/>
                        </a:spcAft>
                        <a:buNone/>
                      </a:pPr>
                      <a:r>
                        <a:rPr lang="en-US" sz="1800"/>
                        <a:t>Thành phần</a:t>
                      </a:r>
                      <a:endParaRPr sz="1800"/>
                    </a:p>
                  </a:txBody>
                  <a:tcPr marL="91425" marR="91425" marT="91425" marB="91425"/>
                </a:tc>
                <a:tc>
                  <a:txBody>
                    <a:bodyPr/>
                    <a:lstStyle/>
                    <a:p>
                      <a:pPr marL="0" lvl="0" indent="0" algn="ctr" rtl="0">
                        <a:spcBef>
                          <a:spcPts val="0"/>
                        </a:spcBef>
                        <a:spcAft>
                          <a:spcPts val="0"/>
                        </a:spcAft>
                        <a:buNone/>
                      </a:pPr>
                      <a:r>
                        <a:rPr lang="en-US" sz="1800"/>
                        <a:t>Tỉ lệ (%)</a:t>
                      </a:r>
                      <a:endParaRPr sz="1800"/>
                    </a:p>
                  </a:txBody>
                  <a:tcPr marL="91425" marR="91425" marT="91425" marB="91425"/>
                </a:tc>
                <a:extLst>
                  <a:ext uri="{0D108BD9-81ED-4DB2-BD59-A6C34878D82A}">
                    <a16:rowId xmlns:a16="http://schemas.microsoft.com/office/drawing/2014/main" val="10000"/>
                  </a:ext>
                </a:extLst>
              </a:tr>
              <a:tr h="396225">
                <a:tc>
                  <a:txBody>
                    <a:bodyPr/>
                    <a:lstStyle/>
                    <a:p>
                      <a:pPr marL="0" lvl="0" indent="0" algn="ctr" rtl="0">
                        <a:spcBef>
                          <a:spcPts val="0"/>
                        </a:spcBef>
                        <a:spcAft>
                          <a:spcPts val="0"/>
                        </a:spcAft>
                        <a:buNone/>
                      </a:pPr>
                      <a:r>
                        <a:rPr lang="en-US" sz="1800"/>
                        <a:t>Metan (</a:t>
                      </a:r>
                      <a:r>
                        <a:rPr lang="en-US" sz="1800" b="0" i="0" u="none" strike="noStrike" cap="none">
                          <a:solidFill>
                            <a:srgbClr val="000000"/>
                          </a:solidFill>
                          <a:effectLst/>
                          <a:latin typeface="Arial"/>
                          <a:ea typeface="Arial"/>
                          <a:cs typeface="Arial"/>
                          <a:sym typeface="Arial"/>
                        </a:rPr>
                        <a:t>CH</a:t>
                      </a:r>
                      <a:r>
                        <a:rPr lang="en-US" sz="1800" b="0" i="0" u="none" strike="noStrike" cap="none" baseline="-25000">
                          <a:solidFill>
                            <a:srgbClr val="000000"/>
                          </a:solidFill>
                          <a:effectLst/>
                          <a:latin typeface="Arial"/>
                          <a:ea typeface="Arial"/>
                          <a:cs typeface="Arial"/>
                          <a:sym typeface="Arial"/>
                        </a:rPr>
                        <a:t>4</a:t>
                      </a:r>
                      <a:r>
                        <a:rPr lang="en-US" sz="1800" b="0" i="0" u="none" strike="noStrike" cap="none" baseline="0">
                          <a:solidFill>
                            <a:srgbClr val="000000"/>
                          </a:solidFill>
                          <a:effectLst/>
                          <a:latin typeface="Arial"/>
                          <a:ea typeface="Arial"/>
                          <a:cs typeface="Arial"/>
                          <a:sym typeface="Arial"/>
                        </a:rPr>
                        <a:t>)</a:t>
                      </a:r>
                      <a:endParaRPr sz="1800"/>
                    </a:p>
                  </a:txBody>
                  <a:tcPr marL="91425" marR="91425" marT="91425" marB="91425"/>
                </a:tc>
                <a:tc>
                  <a:txBody>
                    <a:bodyPr/>
                    <a:lstStyle/>
                    <a:p>
                      <a:pPr marL="0" lvl="0" indent="0" algn="ctr" rtl="0">
                        <a:spcBef>
                          <a:spcPts val="0"/>
                        </a:spcBef>
                        <a:spcAft>
                          <a:spcPts val="0"/>
                        </a:spcAft>
                        <a:buNone/>
                      </a:pPr>
                      <a:r>
                        <a:rPr lang="en-US" sz="1800"/>
                        <a:t>70 - 90</a:t>
                      </a:r>
                      <a:endParaRPr sz="1800"/>
                    </a:p>
                  </a:txBody>
                  <a:tcPr marL="91425" marR="91425" marT="91425" marB="91425"/>
                </a:tc>
                <a:extLst>
                  <a:ext uri="{0D108BD9-81ED-4DB2-BD59-A6C34878D82A}">
                    <a16:rowId xmlns:a16="http://schemas.microsoft.com/office/drawing/2014/main" val="10001"/>
                  </a:ext>
                </a:extLst>
              </a:tr>
              <a:tr h="396225">
                <a:tc>
                  <a:txBody>
                    <a:bodyPr/>
                    <a:lstStyle/>
                    <a:p>
                      <a:pPr marL="0" lvl="0" indent="0" algn="ctr" rtl="0">
                        <a:spcBef>
                          <a:spcPts val="0"/>
                        </a:spcBef>
                        <a:spcAft>
                          <a:spcPts val="0"/>
                        </a:spcAft>
                        <a:buNone/>
                      </a:pPr>
                      <a:r>
                        <a:rPr lang="en-US" sz="1800"/>
                        <a:t>Etan (</a:t>
                      </a:r>
                      <a:r>
                        <a:rPr lang="en-US" sz="1800" b="0" i="0" u="none" strike="noStrike" cap="none">
                          <a:solidFill>
                            <a:srgbClr val="000000"/>
                          </a:solidFill>
                          <a:effectLst/>
                          <a:latin typeface="Arial"/>
                          <a:ea typeface="Arial"/>
                          <a:cs typeface="Arial"/>
                          <a:sym typeface="Arial"/>
                        </a:rPr>
                        <a:t>C</a:t>
                      </a:r>
                      <a:r>
                        <a:rPr lang="en-US" sz="1800" b="0" i="0" u="none" strike="noStrike" cap="none" baseline="-25000">
                          <a:solidFill>
                            <a:srgbClr val="000000"/>
                          </a:solidFill>
                          <a:effectLst/>
                          <a:latin typeface="Arial"/>
                          <a:ea typeface="Arial"/>
                          <a:cs typeface="Arial"/>
                          <a:sym typeface="Arial"/>
                        </a:rPr>
                        <a:t>2</a:t>
                      </a:r>
                      <a:r>
                        <a:rPr lang="en-US" sz="1800" b="0" i="0" u="none" strike="noStrike" cap="none">
                          <a:solidFill>
                            <a:srgbClr val="000000"/>
                          </a:solidFill>
                          <a:effectLst/>
                          <a:latin typeface="Arial"/>
                          <a:ea typeface="Arial"/>
                          <a:cs typeface="Arial"/>
                          <a:sym typeface="Arial"/>
                        </a:rPr>
                        <a:t>H</a:t>
                      </a:r>
                      <a:r>
                        <a:rPr lang="en-US" sz="1800" b="0" i="0" u="none" strike="noStrike" cap="none" baseline="-25000">
                          <a:solidFill>
                            <a:srgbClr val="000000"/>
                          </a:solidFill>
                          <a:effectLst/>
                          <a:latin typeface="Arial"/>
                          <a:ea typeface="Arial"/>
                          <a:cs typeface="Arial"/>
                          <a:sym typeface="Arial"/>
                        </a:rPr>
                        <a:t>6</a:t>
                      </a:r>
                      <a:r>
                        <a:rPr lang="en-US" sz="1800"/>
                        <a:t>)</a:t>
                      </a:r>
                      <a:endParaRPr sz="1800"/>
                    </a:p>
                  </a:txBody>
                  <a:tcPr marL="91425" marR="91425" marT="91425" marB="91425"/>
                </a:tc>
                <a:tc rowSpan="3">
                  <a:txBody>
                    <a:bodyPr/>
                    <a:lstStyle/>
                    <a:p>
                      <a:pPr marL="0" lvl="0" indent="0" algn="ctr" rtl="0">
                        <a:spcBef>
                          <a:spcPts val="0"/>
                        </a:spcBef>
                        <a:spcAft>
                          <a:spcPts val="0"/>
                        </a:spcAft>
                        <a:buNone/>
                      </a:pPr>
                      <a:r>
                        <a:rPr lang="en-US" sz="1800"/>
                        <a:t>0 - 20</a:t>
                      </a:r>
                      <a:endParaRPr sz="1800"/>
                    </a:p>
                  </a:txBody>
                  <a:tcPr marL="91425" marR="91425" marT="91425" marB="91425" anchor="ctr"/>
                </a:tc>
                <a:extLst>
                  <a:ext uri="{0D108BD9-81ED-4DB2-BD59-A6C34878D82A}">
                    <a16:rowId xmlns:a16="http://schemas.microsoft.com/office/drawing/2014/main" val="10002"/>
                  </a:ext>
                </a:extLst>
              </a:tr>
              <a:tr h="396225">
                <a:tc>
                  <a:txBody>
                    <a:bodyPr/>
                    <a:lstStyle/>
                    <a:p>
                      <a:pPr marL="0" lvl="0" indent="0" algn="ctr" rtl="0">
                        <a:spcBef>
                          <a:spcPts val="0"/>
                        </a:spcBef>
                        <a:spcAft>
                          <a:spcPts val="0"/>
                        </a:spcAft>
                        <a:buNone/>
                      </a:pPr>
                      <a:r>
                        <a:rPr lang="en-US" sz="1800"/>
                        <a:t>Propan (</a:t>
                      </a:r>
                      <a:r>
                        <a:rPr lang="en-US" sz="1800" b="0" i="0" u="none" strike="noStrike" cap="none">
                          <a:solidFill>
                            <a:srgbClr val="000000"/>
                          </a:solidFill>
                          <a:effectLst/>
                          <a:latin typeface="Arial"/>
                          <a:ea typeface="Arial"/>
                          <a:cs typeface="Arial"/>
                          <a:sym typeface="Arial"/>
                        </a:rPr>
                        <a:t>C</a:t>
                      </a:r>
                      <a:r>
                        <a:rPr lang="en-US" sz="1800" b="0" i="0" u="none" strike="noStrike" cap="none" baseline="-25000">
                          <a:solidFill>
                            <a:srgbClr val="000000"/>
                          </a:solidFill>
                          <a:effectLst/>
                          <a:latin typeface="Arial"/>
                          <a:ea typeface="Arial"/>
                          <a:cs typeface="Arial"/>
                          <a:sym typeface="Arial"/>
                        </a:rPr>
                        <a:t>3</a:t>
                      </a:r>
                      <a:r>
                        <a:rPr lang="en-US" sz="1800" b="0" i="0" u="none" strike="noStrike" cap="none">
                          <a:solidFill>
                            <a:srgbClr val="000000"/>
                          </a:solidFill>
                          <a:effectLst/>
                          <a:latin typeface="Arial"/>
                          <a:ea typeface="Arial"/>
                          <a:cs typeface="Arial"/>
                          <a:sym typeface="Arial"/>
                        </a:rPr>
                        <a:t>H</a:t>
                      </a:r>
                      <a:r>
                        <a:rPr lang="en-US" sz="1800" b="0" i="0" u="none" strike="noStrike" cap="none" baseline="-25000">
                          <a:solidFill>
                            <a:srgbClr val="000000"/>
                          </a:solidFill>
                          <a:effectLst/>
                          <a:latin typeface="Arial"/>
                          <a:ea typeface="Arial"/>
                          <a:cs typeface="Arial"/>
                          <a:sym typeface="Arial"/>
                        </a:rPr>
                        <a:t>8</a:t>
                      </a:r>
                      <a:r>
                        <a:rPr lang="en-US" sz="1800"/>
                        <a:t>)</a:t>
                      </a:r>
                      <a:endParaRPr sz="1800"/>
                    </a:p>
                  </a:txBody>
                  <a:tcPr marL="91425" marR="91425" marT="91425" marB="91425"/>
                </a:tc>
                <a:tc vMerge="1">
                  <a:txBody>
                    <a:bodyPr/>
                    <a:lstStyle/>
                    <a:p>
                      <a:endParaRPr lang="vi-VN"/>
                    </a:p>
                  </a:txBody>
                  <a:tcPr/>
                </a:tc>
                <a:extLst>
                  <a:ext uri="{0D108BD9-81ED-4DB2-BD59-A6C34878D82A}">
                    <a16:rowId xmlns:a16="http://schemas.microsoft.com/office/drawing/2014/main" val="10003"/>
                  </a:ext>
                </a:extLst>
              </a:tr>
              <a:tr h="396225">
                <a:tc>
                  <a:txBody>
                    <a:bodyPr/>
                    <a:lstStyle/>
                    <a:p>
                      <a:pPr marL="0" lvl="0" indent="0" algn="ctr" rtl="0">
                        <a:spcBef>
                          <a:spcPts val="0"/>
                        </a:spcBef>
                        <a:spcAft>
                          <a:spcPts val="0"/>
                        </a:spcAft>
                        <a:buNone/>
                      </a:pPr>
                      <a:r>
                        <a:rPr lang="en-US" sz="1800"/>
                        <a:t>Butan (</a:t>
                      </a:r>
                      <a:r>
                        <a:rPr lang="en-US" sz="1800" b="0" i="0" u="none" strike="noStrike" cap="none">
                          <a:solidFill>
                            <a:srgbClr val="000000"/>
                          </a:solidFill>
                          <a:effectLst/>
                          <a:latin typeface="Arial"/>
                          <a:ea typeface="Arial"/>
                          <a:cs typeface="Arial"/>
                          <a:sym typeface="Arial"/>
                        </a:rPr>
                        <a:t>C</a:t>
                      </a:r>
                      <a:r>
                        <a:rPr lang="en-US" sz="1800" b="0" i="0" u="none" strike="noStrike" cap="none" baseline="-25000">
                          <a:solidFill>
                            <a:srgbClr val="000000"/>
                          </a:solidFill>
                          <a:effectLst/>
                          <a:latin typeface="Arial"/>
                          <a:ea typeface="Arial"/>
                          <a:cs typeface="Arial"/>
                          <a:sym typeface="Arial"/>
                        </a:rPr>
                        <a:t>4</a:t>
                      </a:r>
                      <a:r>
                        <a:rPr lang="en-US" sz="1800" b="0" i="0" u="none" strike="noStrike" cap="none">
                          <a:solidFill>
                            <a:srgbClr val="000000"/>
                          </a:solidFill>
                          <a:effectLst/>
                          <a:latin typeface="Arial"/>
                          <a:ea typeface="Arial"/>
                          <a:cs typeface="Arial"/>
                          <a:sym typeface="Arial"/>
                        </a:rPr>
                        <a:t>H</a:t>
                      </a:r>
                      <a:r>
                        <a:rPr lang="en-US" sz="1800" b="0" i="0" u="none" strike="noStrike" cap="none" baseline="-25000">
                          <a:solidFill>
                            <a:srgbClr val="000000"/>
                          </a:solidFill>
                          <a:effectLst/>
                          <a:latin typeface="Arial"/>
                          <a:ea typeface="Arial"/>
                          <a:cs typeface="Arial"/>
                          <a:sym typeface="Arial"/>
                        </a:rPr>
                        <a:t>8</a:t>
                      </a:r>
                      <a:r>
                        <a:rPr lang="en-US" sz="1800"/>
                        <a:t>)</a:t>
                      </a:r>
                      <a:endParaRPr sz="1800"/>
                    </a:p>
                  </a:txBody>
                  <a:tcPr marL="91425" marR="91425" marT="91425" marB="91425"/>
                </a:tc>
                <a:tc vMerge="1">
                  <a:txBody>
                    <a:bodyPr/>
                    <a:lstStyle/>
                    <a:p>
                      <a:endParaRPr lang="vi-VN"/>
                    </a:p>
                  </a:txBody>
                  <a:tcPr/>
                </a:tc>
                <a:extLst>
                  <a:ext uri="{0D108BD9-81ED-4DB2-BD59-A6C34878D82A}">
                    <a16:rowId xmlns:a16="http://schemas.microsoft.com/office/drawing/2014/main" val="10004"/>
                  </a:ext>
                </a:extLst>
              </a:tr>
              <a:tr h="396225">
                <a:tc>
                  <a:txBody>
                    <a:bodyPr/>
                    <a:lstStyle/>
                    <a:p>
                      <a:pPr marL="0" lvl="0" indent="0" algn="ctr" rtl="0">
                        <a:spcBef>
                          <a:spcPts val="0"/>
                        </a:spcBef>
                        <a:spcAft>
                          <a:spcPts val="0"/>
                        </a:spcAft>
                        <a:buNone/>
                      </a:pPr>
                      <a:r>
                        <a:rPr lang="en-US" sz="1800"/>
                        <a:t>Cacbonic (</a:t>
                      </a:r>
                      <a:r>
                        <a:rPr lang="en-US" sz="1800" b="0" i="0" u="none" strike="noStrike" cap="none">
                          <a:solidFill>
                            <a:srgbClr val="000000"/>
                          </a:solidFill>
                          <a:effectLst/>
                          <a:latin typeface="Arial"/>
                          <a:ea typeface="Arial"/>
                          <a:cs typeface="Arial"/>
                          <a:sym typeface="Arial"/>
                        </a:rPr>
                        <a:t>CO</a:t>
                      </a:r>
                      <a:r>
                        <a:rPr lang="en-US" sz="1800" b="0" i="0" u="none" strike="noStrike" cap="none" baseline="-25000">
                          <a:solidFill>
                            <a:srgbClr val="000000"/>
                          </a:solidFill>
                          <a:effectLst/>
                          <a:latin typeface="Arial"/>
                          <a:ea typeface="Arial"/>
                          <a:cs typeface="Arial"/>
                          <a:sym typeface="Arial"/>
                        </a:rPr>
                        <a:t>2</a:t>
                      </a:r>
                      <a:r>
                        <a:rPr lang="en-US" sz="1800"/>
                        <a:t>)</a:t>
                      </a:r>
                      <a:endParaRPr sz="1800"/>
                    </a:p>
                  </a:txBody>
                  <a:tcPr marL="91425" marR="91425" marT="91425" marB="91425"/>
                </a:tc>
                <a:tc>
                  <a:txBody>
                    <a:bodyPr/>
                    <a:lstStyle/>
                    <a:p>
                      <a:pPr marL="0" lvl="0" indent="0" algn="ctr" rtl="0">
                        <a:spcBef>
                          <a:spcPts val="0"/>
                        </a:spcBef>
                        <a:spcAft>
                          <a:spcPts val="0"/>
                        </a:spcAft>
                        <a:buNone/>
                      </a:pPr>
                      <a:r>
                        <a:rPr lang="en-US" sz="1800"/>
                        <a:t>0 - 8</a:t>
                      </a:r>
                      <a:endParaRPr sz="1800"/>
                    </a:p>
                  </a:txBody>
                  <a:tcPr marL="91425" marR="91425" marT="91425" marB="91425"/>
                </a:tc>
                <a:extLst>
                  <a:ext uri="{0D108BD9-81ED-4DB2-BD59-A6C34878D82A}">
                    <a16:rowId xmlns:a16="http://schemas.microsoft.com/office/drawing/2014/main" val="10005"/>
                  </a:ext>
                </a:extLst>
              </a:tr>
              <a:tr h="396225">
                <a:tc>
                  <a:txBody>
                    <a:bodyPr/>
                    <a:lstStyle/>
                    <a:p>
                      <a:pPr marL="0" lvl="0" indent="0" algn="ctr" rtl="0">
                        <a:spcBef>
                          <a:spcPts val="0"/>
                        </a:spcBef>
                        <a:spcAft>
                          <a:spcPts val="0"/>
                        </a:spcAft>
                        <a:buNone/>
                      </a:pPr>
                      <a:r>
                        <a:rPr lang="en-US" sz="1800"/>
                        <a:t>Nito (</a:t>
                      </a:r>
                      <a:r>
                        <a:rPr lang="en-US" sz="1800" b="0" i="0" u="none" strike="noStrike" cap="none">
                          <a:solidFill>
                            <a:srgbClr val="000000"/>
                          </a:solidFill>
                          <a:effectLst/>
                          <a:latin typeface="Arial"/>
                          <a:ea typeface="Arial"/>
                          <a:cs typeface="Arial"/>
                          <a:sym typeface="Arial"/>
                        </a:rPr>
                        <a:t>N</a:t>
                      </a:r>
                      <a:r>
                        <a:rPr lang="en-US" sz="1800" b="0" i="0" u="none" strike="noStrike" cap="none" baseline="-25000">
                          <a:solidFill>
                            <a:srgbClr val="000000"/>
                          </a:solidFill>
                          <a:effectLst/>
                          <a:latin typeface="Arial"/>
                          <a:ea typeface="Arial"/>
                          <a:cs typeface="Arial"/>
                          <a:sym typeface="Arial"/>
                        </a:rPr>
                        <a:t>2</a:t>
                      </a:r>
                      <a:r>
                        <a:rPr lang="en-US" sz="1800"/>
                        <a:t>) và Hydro Sunfua (</a:t>
                      </a:r>
                      <a:r>
                        <a:rPr lang="en-US" sz="1800" b="0" i="0" u="none" strike="noStrike" cap="none">
                          <a:solidFill>
                            <a:srgbClr val="000000"/>
                          </a:solidFill>
                          <a:effectLst/>
                          <a:latin typeface="Arial"/>
                          <a:ea typeface="Arial"/>
                          <a:cs typeface="Arial"/>
                          <a:sym typeface="Arial"/>
                        </a:rPr>
                        <a:t>H</a:t>
                      </a:r>
                      <a:r>
                        <a:rPr lang="en-US" sz="1800" b="0" i="0" u="none" strike="noStrike" cap="none" baseline="-25000">
                          <a:solidFill>
                            <a:srgbClr val="000000"/>
                          </a:solidFill>
                          <a:effectLst/>
                          <a:latin typeface="Arial"/>
                          <a:ea typeface="Arial"/>
                          <a:cs typeface="Arial"/>
                          <a:sym typeface="Arial"/>
                        </a:rPr>
                        <a:t>2</a:t>
                      </a:r>
                      <a:r>
                        <a:rPr lang="en-US" sz="1800" b="0" i="0" u="none" strike="noStrike" cap="none">
                          <a:solidFill>
                            <a:srgbClr val="000000"/>
                          </a:solidFill>
                          <a:effectLst/>
                          <a:latin typeface="Arial"/>
                          <a:ea typeface="Arial"/>
                          <a:cs typeface="Arial"/>
                          <a:sym typeface="Arial"/>
                        </a:rPr>
                        <a:t>S</a:t>
                      </a:r>
                      <a:r>
                        <a:rPr lang="en-US" sz="1800"/>
                        <a:t>)</a:t>
                      </a:r>
                      <a:endParaRPr sz="1800"/>
                    </a:p>
                  </a:txBody>
                  <a:tcPr marL="91425" marR="91425" marT="91425" marB="91425"/>
                </a:tc>
                <a:tc>
                  <a:txBody>
                    <a:bodyPr/>
                    <a:lstStyle/>
                    <a:p>
                      <a:pPr marL="0" lvl="0" indent="0" algn="ctr" rtl="0">
                        <a:spcBef>
                          <a:spcPts val="0"/>
                        </a:spcBef>
                        <a:spcAft>
                          <a:spcPts val="0"/>
                        </a:spcAft>
                        <a:buNone/>
                      </a:pPr>
                      <a:r>
                        <a:rPr lang="en-US" sz="1800"/>
                        <a:t>0 - 5</a:t>
                      </a:r>
                      <a:endParaRPr sz="1800"/>
                    </a:p>
                  </a:txBody>
                  <a:tcPr marL="91425" marR="91425" marT="91425" marB="91425"/>
                </a:tc>
                <a:extLst>
                  <a:ext uri="{0D108BD9-81ED-4DB2-BD59-A6C34878D82A}">
                    <a16:rowId xmlns:a16="http://schemas.microsoft.com/office/drawing/2014/main" val="10006"/>
                  </a:ext>
                </a:extLst>
              </a:tr>
              <a:tr h="396225">
                <a:tc>
                  <a:txBody>
                    <a:bodyPr/>
                    <a:lstStyle/>
                    <a:p>
                      <a:pPr marL="0" lvl="0" indent="0" algn="ctr" rtl="0">
                        <a:spcBef>
                          <a:spcPts val="0"/>
                        </a:spcBef>
                        <a:spcAft>
                          <a:spcPts val="0"/>
                        </a:spcAft>
                        <a:buNone/>
                      </a:pPr>
                      <a:r>
                        <a:rPr lang="en-US" sz="1800"/>
                        <a:t>Oxi (</a:t>
                      </a:r>
                      <a:r>
                        <a:rPr lang="en-US" sz="1800" b="0" i="0" u="none" strike="noStrike" cap="none">
                          <a:solidFill>
                            <a:srgbClr val="000000"/>
                          </a:solidFill>
                          <a:effectLst/>
                          <a:latin typeface="Arial"/>
                          <a:ea typeface="Arial"/>
                          <a:cs typeface="Arial"/>
                          <a:sym typeface="Arial"/>
                        </a:rPr>
                        <a:t>O</a:t>
                      </a:r>
                      <a:r>
                        <a:rPr lang="en-US" sz="1800" b="0" i="0" u="none" strike="noStrike" cap="none" baseline="-25000">
                          <a:solidFill>
                            <a:srgbClr val="000000"/>
                          </a:solidFill>
                          <a:effectLst/>
                          <a:latin typeface="Arial"/>
                          <a:ea typeface="Arial"/>
                          <a:cs typeface="Arial"/>
                          <a:sym typeface="Arial"/>
                        </a:rPr>
                        <a:t>2</a:t>
                      </a:r>
                      <a:r>
                        <a:rPr lang="en-US" sz="1800"/>
                        <a:t>) và các khí hiếm</a:t>
                      </a:r>
                      <a:endParaRPr sz="1800"/>
                    </a:p>
                  </a:txBody>
                  <a:tcPr marL="91425" marR="91425" marT="91425" marB="91425"/>
                </a:tc>
                <a:tc>
                  <a:txBody>
                    <a:bodyPr/>
                    <a:lstStyle/>
                    <a:p>
                      <a:pPr marL="0" lvl="0" indent="0" algn="ctr" rtl="0">
                        <a:spcBef>
                          <a:spcPts val="0"/>
                        </a:spcBef>
                        <a:spcAft>
                          <a:spcPts val="0"/>
                        </a:spcAft>
                        <a:buNone/>
                      </a:pPr>
                      <a:r>
                        <a:rPr lang="en-US" sz="1800"/>
                        <a:t>Rất ít</a:t>
                      </a:r>
                      <a:endParaRPr sz="1800"/>
                    </a:p>
                  </a:txBody>
                  <a:tcPr marL="91425" marR="91425" marT="91425" marB="91425"/>
                </a:tc>
                <a:extLst>
                  <a:ext uri="{0D108BD9-81ED-4DB2-BD59-A6C34878D82A}">
                    <a16:rowId xmlns:a16="http://schemas.microsoft.com/office/drawing/2014/main" val="10007"/>
                  </a:ext>
                </a:extLst>
              </a:tr>
            </a:tbl>
          </a:graphicData>
        </a:graphic>
      </p:graphicFrame>
      <p:sp>
        <p:nvSpPr>
          <p:cNvPr id="152" name="Google Shape;152;p3"/>
          <p:cNvSpPr txBox="1"/>
          <p:nvPr/>
        </p:nvSpPr>
        <p:spPr>
          <a:xfrm>
            <a:off x="586854" y="1004463"/>
            <a:ext cx="11107306" cy="1846629"/>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000"/>
              <a:t>CNG là khí nén tự nhiên, không màu, không mùi. </a:t>
            </a:r>
            <a:r>
              <a:rPr lang="en-US" sz="2000">
                <a:solidFill>
                  <a:schemeClr val="dk1"/>
                </a:solidFill>
              </a:rPr>
              <a:t>Do thành phần cấu tạo đơn giản dễ xử lí loại bỏ các hợp chất độc hại như SO</a:t>
            </a:r>
            <a:r>
              <a:rPr lang="en-US" sz="2000" baseline="-25000">
                <a:solidFill>
                  <a:schemeClr val="dk1"/>
                </a:solidFill>
              </a:rPr>
              <a:t>x</a:t>
            </a:r>
            <a:r>
              <a:rPr lang="en-US" sz="2000">
                <a:solidFill>
                  <a:schemeClr val="dk1"/>
                </a:solidFill>
              </a:rPr>
              <a:t>, NO</a:t>
            </a:r>
            <a:r>
              <a:rPr lang="en-US" sz="2000" baseline="-25000">
                <a:solidFill>
                  <a:schemeClr val="dk1"/>
                </a:solidFill>
              </a:rPr>
              <a:t>x</a:t>
            </a:r>
            <a:r>
              <a:rPr lang="en-US" sz="2000">
                <a:solidFill>
                  <a:schemeClr val="dk1"/>
                </a:solidFill>
              </a:rPr>
              <a:t>, CO</a:t>
            </a:r>
            <a:r>
              <a:rPr lang="en-US" sz="2000" baseline="-25000">
                <a:solidFill>
                  <a:schemeClr val="dk1"/>
                </a:solidFill>
              </a:rPr>
              <a:t>2</a:t>
            </a:r>
            <a:r>
              <a:rPr lang="en-US" sz="2000">
                <a:solidFill>
                  <a:schemeClr val="dk1"/>
                </a:solidFill>
              </a:rPr>
              <a:t>, không có Benzen và Hydro Cacbon thơm kèm theo nên khi đốt loại nhiên liệu này không giải phóng nhiều khí độc và hầu như không phát sinh bụi.</a:t>
            </a:r>
            <a:endParaRPr sz="2000">
              <a:solidFill>
                <a:schemeClr val="dk1"/>
              </a:solidFill>
            </a:endParaRPr>
          </a:p>
          <a:p>
            <a:pPr marL="0" lvl="0" indent="0" algn="l" rtl="0">
              <a:spcBef>
                <a:spcPts val="0"/>
              </a:spcBef>
              <a:spcAft>
                <a:spcPts val="0"/>
              </a:spcAft>
              <a:buNone/>
            </a:pPr>
            <a:endParaRPr sz="1800"/>
          </a:p>
        </p:txBody>
      </p:sp>
      <p:pic>
        <p:nvPicPr>
          <p:cNvPr id="153" name="Google Shape;153;p3"/>
          <p:cNvPicPr preferRelativeResize="0"/>
          <p:nvPr/>
        </p:nvPicPr>
        <p:blipFill>
          <a:blip r:embed="rId4">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142dd6475ba_6_120"/>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30</a:t>
            </a:fld>
            <a:endParaRPr b="1">
              <a:solidFill>
                <a:srgbClr val="0000FF"/>
              </a:solidFill>
              <a:latin typeface="Arial"/>
              <a:ea typeface="Arial"/>
              <a:cs typeface="Arial"/>
              <a:sym typeface="Arial"/>
            </a:endParaRPr>
          </a:p>
        </p:txBody>
      </p:sp>
      <p:sp>
        <p:nvSpPr>
          <p:cNvPr id="622" name="Google Shape;622;g142dd6475ba_6_120"/>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23" name="Google Shape;623;g142dd6475ba_6_120"/>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624" name="Google Shape;624;g142dd6475ba_6_120"/>
          <p:cNvSpPr txBox="1"/>
          <p:nvPr/>
        </p:nvSpPr>
        <p:spPr>
          <a:xfrm>
            <a:off x="587575" y="320518"/>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sp>
        <p:nvSpPr>
          <p:cNvPr id="625" name="Google Shape;625;g142dd6475ba_6_120"/>
          <p:cNvSpPr txBox="1"/>
          <p:nvPr/>
        </p:nvSpPr>
        <p:spPr>
          <a:xfrm>
            <a:off x="911675" y="1129400"/>
            <a:ext cx="9334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chemeClr val="dk1"/>
                </a:solidFill>
              </a:rPr>
              <a:t>Cảm biến vị trí trục cam</a:t>
            </a:r>
            <a:endParaRPr sz="2400" b="1">
              <a:solidFill>
                <a:schemeClr val="dk1"/>
              </a:solidFill>
            </a:endParaRPr>
          </a:p>
        </p:txBody>
      </p:sp>
      <p:pic>
        <p:nvPicPr>
          <p:cNvPr id="626" name="Google Shape;626;g142dd6475ba_6_120"/>
          <p:cNvPicPr preferRelativeResize="0"/>
          <p:nvPr/>
        </p:nvPicPr>
        <p:blipFill>
          <a:blip r:embed="rId4">
            <a:alphaModFix/>
          </a:blip>
          <a:stretch>
            <a:fillRect/>
          </a:stretch>
        </p:blipFill>
        <p:spPr>
          <a:xfrm>
            <a:off x="1299475" y="1795200"/>
            <a:ext cx="4591050" cy="2076450"/>
          </a:xfrm>
          <a:prstGeom prst="rect">
            <a:avLst/>
          </a:prstGeom>
          <a:noFill/>
          <a:ln>
            <a:noFill/>
          </a:ln>
        </p:spPr>
      </p:pic>
      <p:pic>
        <p:nvPicPr>
          <p:cNvPr id="627" name="Google Shape;627;g142dd6475ba_6_120"/>
          <p:cNvPicPr preferRelativeResize="0"/>
          <p:nvPr/>
        </p:nvPicPr>
        <p:blipFill>
          <a:blip r:embed="rId5">
            <a:alphaModFix/>
          </a:blip>
          <a:stretch>
            <a:fillRect/>
          </a:stretch>
        </p:blipFill>
        <p:spPr>
          <a:xfrm>
            <a:off x="2051950" y="4146925"/>
            <a:ext cx="3086100" cy="1314450"/>
          </a:xfrm>
          <a:prstGeom prst="rect">
            <a:avLst/>
          </a:prstGeom>
          <a:noFill/>
          <a:ln>
            <a:noFill/>
          </a:ln>
        </p:spPr>
      </p:pic>
      <p:pic>
        <p:nvPicPr>
          <p:cNvPr id="628" name="Google Shape;628;g142dd6475ba_6_120"/>
          <p:cNvPicPr preferRelativeResize="0"/>
          <p:nvPr/>
        </p:nvPicPr>
        <p:blipFill>
          <a:blip r:embed="rId6">
            <a:alphaModFix/>
          </a:blip>
          <a:stretch>
            <a:fillRect/>
          </a:stretch>
        </p:blipFill>
        <p:spPr>
          <a:xfrm>
            <a:off x="6836225" y="2226288"/>
            <a:ext cx="3905250" cy="2686469"/>
          </a:xfrm>
          <a:prstGeom prst="rect">
            <a:avLst/>
          </a:prstGeom>
          <a:noFill/>
          <a:ln>
            <a:noFill/>
          </a:ln>
        </p:spPr>
      </p:pic>
      <p:sp>
        <p:nvSpPr>
          <p:cNvPr id="629" name="Google Shape;629;g142dd6475ba_6_120"/>
          <p:cNvSpPr txBox="1"/>
          <p:nvPr/>
        </p:nvSpPr>
        <p:spPr>
          <a:xfrm>
            <a:off x="6329750" y="4999675"/>
            <a:ext cx="4918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t>Dạng sóng của cảm biến vị trí trục cam</a:t>
            </a:r>
            <a:endParaRPr sz="1800"/>
          </a:p>
        </p:txBody>
      </p:sp>
      <p:pic>
        <p:nvPicPr>
          <p:cNvPr id="630" name="Google Shape;630;g142dd6475ba_6_120"/>
          <p:cNvPicPr preferRelativeResize="0"/>
          <p:nvPr/>
        </p:nvPicPr>
        <p:blipFill>
          <a:blip r:embed="rId7">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142dd6475ba_6_135"/>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31</a:t>
            </a:fld>
            <a:endParaRPr b="1">
              <a:solidFill>
                <a:srgbClr val="0000FF"/>
              </a:solidFill>
              <a:latin typeface="Arial"/>
              <a:ea typeface="Arial"/>
              <a:cs typeface="Arial"/>
              <a:sym typeface="Arial"/>
            </a:endParaRPr>
          </a:p>
        </p:txBody>
      </p:sp>
      <p:sp>
        <p:nvSpPr>
          <p:cNvPr id="636" name="Google Shape;636;g142dd6475ba_6_135"/>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37" name="Google Shape;637;g142dd6475ba_6_135"/>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638" name="Google Shape;638;g142dd6475ba_6_135"/>
          <p:cNvSpPr txBox="1"/>
          <p:nvPr/>
        </p:nvSpPr>
        <p:spPr>
          <a:xfrm>
            <a:off x="586850" y="312463"/>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sp>
        <p:nvSpPr>
          <p:cNvPr id="639" name="Google Shape;639;g142dd6475ba_6_135"/>
          <p:cNvSpPr txBox="1"/>
          <p:nvPr/>
        </p:nvSpPr>
        <p:spPr>
          <a:xfrm>
            <a:off x="911675" y="1129400"/>
            <a:ext cx="9334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chemeClr val="dk1"/>
                </a:solidFill>
              </a:rPr>
              <a:t>Cảm biến vị trí trục khuỷu</a:t>
            </a:r>
            <a:endParaRPr sz="2400" b="1">
              <a:solidFill>
                <a:schemeClr val="dk1"/>
              </a:solidFill>
            </a:endParaRPr>
          </a:p>
        </p:txBody>
      </p:sp>
      <p:pic>
        <p:nvPicPr>
          <p:cNvPr id="640" name="Google Shape;640;g142dd6475ba_6_135"/>
          <p:cNvPicPr preferRelativeResize="0"/>
          <p:nvPr/>
        </p:nvPicPr>
        <p:blipFill>
          <a:blip r:embed="rId4">
            <a:alphaModFix/>
          </a:blip>
          <a:stretch>
            <a:fillRect/>
          </a:stretch>
        </p:blipFill>
        <p:spPr>
          <a:xfrm>
            <a:off x="586850" y="2369638"/>
            <a:ext cx="5695950" cy="2619375"/>
          </a:xfrm>
          <a:prstGeom prst="rect">
            <a:avLst/>
          </a:prstGeom>
          <a:noFill/>
          <a:ln>
            <a:noFill/>
          </a:ln>
        </p:spPr>
      </p:pic>
      <p:pic>
        <p:nvPicPr>
          <p:cNvPr id="641" name="Google Shape;641;g142dd6475ba_6_135"/>
          <p:cNvPicPr preferRelativeResize="0"/>
          <p:nvPr/>
        </p:nvPicPr>
        <p:blipFill>
          <a:blip r:embed="rId5">
            <a:alphaModFix/>
          </a:blip>
          <a:stretch>
            <a:fillRect/>
          </a:stretch>
        </p:blipFill>
        <p:spPr>
          <a:xfrm>
            <a:off x="6517825" y="2145800"/>
            <a:ext cx="4048125" cy="3067050"/>
          </a:xfrm>
          <a:prstGeom prst="rect">
            <a:avLst/>
          </a:prstGeom>
          <a:noFill/>
          <a:ln>
            <a:noFill/>
          </a:ln>
        </p:spPr>
      </p:pic>
      <p:sp>
        <p:nvSpPr>
          <p:cNvPr id="642" name="Google Shape;642;g142dd6475ba_6_135"/>
          <p:cNvSpPr txBox="1"/>
          <p:nvPr/>
        </p:nvSpPr>
        <p:spPr>
          <a:xfrm>
            <a:off x="6517775" y="5212850"/>
            <a:ext cx="4048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t>Dạng sóng của cảm biến trục khuỷu</a:t>
            </a:r>
            <a:endParaRPr sz="1800"/>
          </a:p>
        </p:txBody>
      </p:sp>
      <p:pic>
        <p:nvPicPr>
          <p:cNvPr id="643" name="Google Shape;643;g142dd6475ba_6_135"/>
          <p:cNvPicPr preferRelativeResize="0"/>
          <p:nvPr/>
        </p:nvPicPr>
        <p:blipFill>
          <a:blip r:embed="rId6">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142dd6475ba_6_149"/>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32</a:t>
            </a:fld>
            <a:endParaRPr b="1">
              <a:solidFill>
                <a:srgbClr val="0000FF"/>
              </a:solidFill>
              <a:latin typeface="Arial"/>
              <a:ea typeface="Arial"/>
              <a:cs typeface="Arial"/>
              <a:sym typeface="Arial"/>
            </a:endParaRPr>
          </a:p>
        </p:txBody>
      </p:sp>
      <p:sp>
        <p:nvSpPr>
          <p:cNvPr id="649" name="Google Shape;649;g142dd6475ba_6_149"/>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50" name="Google Shape;650;g142dd6475ba_6_149"/>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651" name="Google Shape;651;g142dd6475ba_6_149"/>
          <p:cNvSpPr txBox="1"/>
          <p:nvPr/>
        </p:nvSpPr>
        <p:spPr>
          <a:xfrm>
            <a:off x="583850" y="249341"/>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sp>
        <p:nvSpPr>
          <p:cNvPr id="652" name="Google Shape;652;g142dd6475ba_6_149"/>
          <p:cNvSpPr txBox="1"/>
          <p:nvPr/>
        </p:nvSpPr>
        <p:spPr>
          <a:xfrm>
            <a:off x="749115" y="1190551"/>
            <a:ext cx="9334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chemeClr val="dk1"/>
                </a:solidFill>
              </a:rPr>
              <a:t>Cảm biến Oxi</a:t>
            </a:r>
            <a:endParaRPr sz="2400" b="1">
              <a:solidFill>
                <a:schemeClr val="dk1"/>
              </a:solidFill>
            </a:endParaRPr>
          </a:p>
        </p:txBody>
      </p:sp>
      <p:pic>
        <p:nvPicPr>
          <p:cNvPr id="653" name="Google Shape;653;g142dd6475ba_6_149"/>
          <p:cNvPicPr preferRelativeResize="0"/>
          <p:nvPr/>
        </p:nvPicPr>
        <p:blipFill>
          <a:blip r:embed="rId4">
            <a:alphaModFix/>
          </a:blip>
          <a:stretch>
            <a:fillRect/>
          </a:stretch>
        </p:blipFill>
        <p:spPr>
          <a:xfrm>
            <a:off x="1217837" y="1935663"/>
            <a:ext cx="8722176" cy="2986684"/>
          </a:xfrm>
          <a:prstGeom prst="rect">
            <a:avLst/>
          </a:prstGeom>
          <a:noFill/>
          <a:ln>
            <a:noFill/>
          </a:ln>
        </p:spPr>
      </p:pic>
      <p:pic>
        <p:nvPicPr>
          <p:cNvPr id="654" name="Google Shape;654;g142dd6475ba_6_149"/>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142dd6475ba_6_161"/>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33</a:t>
            </a:fld>
            <a:endParaRPr b="1">
              <a:solidFill>
                <a:srgbClr val="0000FF"/>
              </a:solidFill>
              <a:latin typeface="Arial"/>
              <a:ea typeface="Arial"/>
              <a:cs typeface="Arial"/>
              <a:sym typeface="Arial"/>
            </a:endParaRPr>
          </a:p>
        </p:txBody>
      </p:sp>
      <p:sp>
        <p:nvSpPr>
          <p:cNvPr id="660" name="Google Shape;660;g142dd6475ba_6_161"/>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61" name="Google Shape;661;g142dd6475ba_6_161"/>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662" name="Google Shape;662;g142dd6475ba_6_161"/>
          <p:cNvSpPr txBox="1"/>
          <p:nvPr/>
        </p:nvSpPr>
        <p:spPr>
          <a:xfrm>
            <a:off x="583850" y="266648"/>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sp>
        <p:nvSpPr>
          <p:cNvPr id="663" name="Google Shape;663;g142dd6475ba_6_161"/>
          <p:cNvSpPr txBox="1"/>
          <p:nvPr/>
        </p:nvSpPr>
        <p:spPr>
          <a:xfrm>
            <a:off x="911675" y="1129400"/>
            <a:ext cx="9334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chemeClr val="dk1"/>
                </a:solidFill>
              </a:rPr>
              <a:t>Cảm biến giám sát bộ tăng áp (Cảm biến BMS)</a:t>
            </a:r>
            <a:endParaRPr sz="2400" b="1">
              <a:solidFill>
                <a:schemeClr val="dk1"/>
              </a:solidFill>
            </a:endParaRPr>
          </a:p>
        </p:txBody>
      </p:sp>
      <p:pic>
        <p:nvPicPr>
          <p:cNvPr id="664" name="Google Shape;664;g142dd6475ba_6_161"/>
          <p:cNvPicPr preferRelativeResize="0"/>
          <p:nvPr/>
        </p:nvPicPr>
        <p:blipFill>
          <a:blip r:embed="rId4">
            <a:alphaModFix/>
          </a:blip>
          <a:stretch>
            <a:fillRect/>
          </a:stretch>
        </p:blipFill>
        <p:spPr>
          <a:xfrm>
            <a:off x="1678558" y="2142804"/>
            <a:ext cx="8834875" cy="3770775"/>
          </a:xfrm>
          <a:prstGeom prst="rect">
            <a:avLst/>
          </a:prstGeom>
          <a:noFill/>
          <a:ln>
            <a:noFill/>
          </a:ln>
        </p:spPr>
      </p:pic>
      <p:pic>
        <p:nvPicPr>
          <p:cNvPr id="665" name="Google Shape;665;g142dd6475ba_6_161"/>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142dd6475ba_6_173"/>
          <p:cNvSpPr txBox="1">
            <a:spLocks noGrp="1"/>
          </p:cNvSpPr>
          <p:nvPr>
            <p:ph type="sldNum" idx="12"/>
          </p:nvPr>
        </p:nvSpPr>
        <p:spPr>
          <a:xfrm>
            <a:off x="8947675" y="626539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34</a:t>
            </a:fld>
            <a:endParaRPr b="1">
              <a:solidFill>
                <a:srgbClr val="0000FF"/>
              </a:solidFill>
              <a:latin typeface="Arial"/>
              <a:ea typeface="Arial"/>
              <a:cs typeface="Arial"/>
              <a:sym typeface="Arial"/>
            </a:endParaRPr>
          </a:p>
        </p:txBody>
      </p:sp>
      <p:sp>
        <p:nvSpPr>
          <p:cNvPr id="671" name="Google Shape;671;g142dd6475ba_6_173"/>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72" name="Google Shape;672;g142dd6475ba_6_173"/>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673" name="Google Shape;673;g142dd6475ba_6_173"/>
          <p:cNvSpPr txBox="1"/>
          <p:nvPr/>
        </p:nvSpPr>
        <p:spPr>
          <a:xfrm>
            <a:off x="583850" y="267350"/>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CÁC TÍN HIỆU ĐẦU VÀO</a:t>
            </a:r>
            <a:endParaRPr sz="2800" b="1" i="0" u="none" strike="noStrike" cap="none">
              <a:solidFill>
                <a:schemeClr val="lt1"/>
              </a:solidFill>
              <a:latin typeface="Arial"/>
              <a:ea typeface="Arial"/>
              <a:cs typeface="Arial"/>
              <a:sym typeface="Arial"/>
            </a:endParaRPr>
          </a:p>
        </p:txBody>
      </p:sp>
      <p:sp>
        <p:nvSpPr>
          <p:cNvPr id="674" name="Google Shape;674;g142dd6475ba_6_173"/>
          <p:cNvSpPr txBox="1"/>
          <p:nvPr/>
        </p:nvSpPr>
        <p:spPr>
          <a:xfrm>
            <a:off x="911675" y="1129400"/>
            <a:ext cx="9334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b="1">
                <a:solidFill>
                  <a:schemeClr val="dk1"/>
                </a:solidFill>
              </a:rPr>
              <a:t>Cảm biến độ ẩm</a:t>
            </a:r>
            <a:endParaRPr sz="2400" b="1">
              <a:solidFill>
                <a:schemeClr val="dk1"/>
              </a:solidFill>
            </a:endParaRPr>
          </a:p>
        </p:txBody>
      </p:sp>
      <p:pic>
        <p:nvPicPr>
          <p:cNvPr id="675" name="Google Shape;675;g142dd6475ba_6_173"/>
          <p:cNvPicPr preferRelativeResize="0"/>
          <p:nvPr/>
        </p:nvPicPr>
        <p:blipFill>
          <a:blip r:embed="rId4">
            <a:alphaModFix/>
          </a:blip>
          <a:stretch>
            <a:fillRect/>
          </a:stretch>
        </p:blipFill>
        <p:spPr>
          <a:xfrm>
            <a:off x="2122713" y="1683500"/>
            <a:ext cx="6909528" cy="4946999"/>
          </a:xfrm>
          <a:prstGeom prst="rect">
            <a:avLst/>
          </a:prstGeom>
          <a:noFill/>
          <a:ln>
            <a:noFill/>
          </a:ln>
        </p:spPr>
      </p:pic>
      <p:pic>
        <p:nvPicPr>
          <p:cNvPr id="676" name="Google Shape;676;g142dd6475ba_6_173"/>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g142dd6475ba_6_185"/>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35</a:t>
            </a:fld>
            <a:endParaRPr b="1">
              <a:solidFill>
                <a:srgbClr val="0000FF"/>
              </a:solidFill>
              <a:latin typeface="Arial"/>
              <a:ea typeface="Arial"/>
              <a:cs typeface="Arial"/>
              <a:sym typeface="Arial"/>
            </a:endParaRPr>
          </a:p>
        </p:txBody>
      </p:sp>
      <p:sp>
        <p:nvSpPr>
          <p:cNvPr id="682" name="Google Shape;682;g142dd6475ba_6_185"/>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83" name="Google Shape;683;g142dd6475ba_6_185"/>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684" name="Google Shape;684;g142dd6475ba_6_185"/>
          <p:cNvSpPr txBox="1"/>
          <p:nvPr/>
        </p:nvSpPr>
        <p:spPr>
          <a:xfrm>
            <a:off x="586850" y="31961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BỘ ĐIỀU KHIỂN ECU</a:t>
            </a:r>
            <a:endParaRPr sz="2800" b="1" i="0" u="none" strike="noStrike" cap="none">
              <a:solidFill>
                <a:schemeClr val="lt1"/>
              </a:solidFill>
              <a:latin typeface="Arial"/>
              <a:ea typeface="Arial"/>
              <a:cs typeface="Arial"/>
              <a:sym typeface="Arial"/>
            </a:endParaRPr>
          </a:p>
        </p:txBody>
      </p:sp>
      <p:pic>
        <p:nvPicPr>
          <p:cNvPr id="685" name="Google Shape;685;g142dd6475ba_6_185"/>
          <p:cNvPicPr preferRelativeResize="0"/>
          <p:nvPr/>
        </p:nvPicPr>
        <p:blipFill>
          <a:blip r:embed="rId4">
            <a:alphaModFix/>
          </a:blip>
          <a:stretch>
            <a:fillRect/>
          </a:stretch>
        </p:blipFill>
        <p:spPr>
          <a:xfrm>
            <a:off x="2001520" y="1075875"/>
            <a:ext cx="8001530" cy="5462513"/>
          </a:xfrm>
          <a:prstGeom prst="rect">
            <a:avLst/>
          </a:prstGeom>
          <a:noFill/>
          <a:ln>
            <a:noFill/>
          </a:ln>
        </p:spPr>
      </p:pic>
      <p:pic>
        <p:nvPicPr>
          <p:cNvPr id="686" name="Google Shape;686;g142dd6475ba_6_185"/>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142dd6475ba_6_196"/>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36</a:t>
            </a:fld>
            <a:endParaRPr b="1">
              <a:solidFill>
                <a:srgbClr val="0000FF"/>
              </a:solidFill>
              <a:latin typeface="Arial"/>
              <a:ea typeface="Arial"/>
              <a:cs typeface="Arial"/>
              <a:sym typeface="Arial"/>
            </a:endParaRPr>
          </a:p>
        </p:txBody>
      </p:sp>
      <p:sp>
        <p:nvSpPr>
          <p:cNvPr id="692" name="Google Shape;692;g142dd6475ba_6_196"/>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93" name="Google Shape;693;g142dd6475ba_6_196"/>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694" name="Google Shape;694;g142dd6475ba_6_196"/>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ECU ĐỘNG CƠ</a:t>
            </a:r>
            <a:endParaRPr sz="2800" b="1" i="0" u="none" strike="noStrike" cap="none">
              <a:solidFill>
                <a:schemeClr val="lt1"/>
              </a:solidFill>
              <a:latin typeface="Arial"/>
              <a:ea typeface="Arial"/>
              <a:cs typeface="Arial"/>
              <a:sym typeface="Arial"/>
            </a:endParaRPr>
          </a:p>
        </p:txBody>
      </p:sp>
      <p:pic>
        <p:nvPicPr>
          <p:cNvPr id="695" name="Google Shape;695;g142dd6475ba_6_196"/>
          <p:cNvPicPr preferRelativeResize="0"/>
          <p:nvPr/>
        </p:nvPicPr>
        <p:blipFill>
          <a:blip r:embed="rId4">
            <a:alphaModFix/>
          </a:blip>
          <a:stretch>
            <a:fillRect/>
          </a:stretch>
        </p:blipFill>
        <p:spPr>
          <a:xfrm>
            <a:off x="928050" y="2052750"/>
            <a:ext cx="4057650" cy="2619375"/>
          </a:xfrm>
          <a:prstGeom prst="rect">
            <a:avLst/>
          </a:prstGeom>
          <a:noFill/>
          <a:ln>
            <a:noFill/>
          </a:ln>
        </p:spPr>
      </p:pic>
      <p:pic>
        <p:nvPicPr>
          <p:cNvPr id="696" name="Google Shape;696;g142dd6475ba_6_196"/>
          <p:cNvPicPr preferRelativeResize="0"/>
          <p:nvPr/>
        </p:nvPicPr>
        <p:blipFill>
          <a:blip r:embed="rId5">
            <a:alphaModFix/>
          </a:blip>
          <a:stretch>
            <a:fillRect/>
          </a:stretch>
        </p:blipFill>
        <p:spPr>
          <a:xfrm>
            <a:off x="5572500" y="1522075"/>
            <a:ext cx="5095875" cy="2105025"/>
          </a:xfrm>
          <a:prstGeom prst="rect">
            <a:avLst/>
          </a:prstGeom>
          <a:noFill/>
          <a:ln>
            <a:noFill/>
          </a:ln>
        </p:spPr>
      </p:pic>
      <p:pic>
        <p:nvPicPr>
          <p:cNvPr id="697" name="Google Shape;697;g142dd6475ba_6_196"/>
          <p:cNvPicPr preferRelativeResize="0"/>
          <p:nvPr/>
        </p:nvPicPr>
        <p:blipFill>
          <a:blip r:embed="rId6">
            <a:alphaModFix/>
          </a:blip>
          <a:stretch>
            <a:fillRect/>
          </a:stretch>
        </p:blipFill>
        <p:spPr>
          <a:xfrm>
            <a:off x="5605838" y="3861125"/>
            <a:ext cx="5029200" cy="1885950"/>
          </a:xfrm>
          <a:prstGeom prst="rect">
            <a:avLst/>
          </a:prstGeom>
          <a:noFill/>
          <a:ln>
            <a:noFill/>
          </a:ln>
        </p:spPr>
      </p:pic>
      <p:sp>
        <p:nvSpPr>
          <p:cNvPr id="698" name="Google Shape;698;g142dd6475ba_6_196"/>
          <p:cNvSpPr txBox="1"/>
          <p:nvPr/>
        </p:nvSpPr>
        <p:spPr>
          <a:xfrm>
            <a:off x="927975" y="4672125"/>
            <a:ext cx="4057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t>Vị trí lắp đặt ECU</a:t>
            </a:r>
            <a:endParaRPr sz="1800"/>
          </a:p>
        </p:txBody>
      </p:sp>
      <p:pic>
        <p:nvPicPr>
          <p:cNvPr id="699" name="Google Shape;699;g142dd6475ba_6_196"/>
          <p:cNvPicPr preferRelativeResize="0"/>
          <p:nvPr/>
        </p:nvPicPr>
        <p:blipFill>
          <a:blip r:embed="rId7">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g142dd6475ba_6_209"/>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37</a:t>
            </a:fld>
            <a:endParaRPr b="1">
              <a:solidFill>
                <a:srgbClr val="0000FF"/>
              </a:solidFill>
              <a:latin typeface="Arial"/>
              <a:ea typeface="Arial"/>
              <a:cs typeface="Arial"/>
              <a:sym typeface="Arial"/>
            </a:endParaRPr>
          </a:p>
        </p:txBody>
      </p:sp>
      <p:sp>
        <p:nvSpPr>
          <p:cNvPr id="705" name="Google Shape;705;g142dd6475ba_6_209"/>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06" name="Google Shape;706;g142dd6475ba_6_209"/>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707" name="Google Shape;707;g142dd6475ba_6_209"/>
          <p:cNvSpPr txBox="1"/>
          <p:nvPr/>
        </p:nvSpPr>
        <p:spPr>
          <a:xfrm>
            <a:off x="583850" y="329705"/>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CÁC BỘ CHẤP HÀNH</a:t>
            </a:r>
            <a:endParaRPr sz="2800" b="1" i="0" u="none" strike="noStrike" cap="none">
              <a:solidFill>
                <a:schemeClr val="lt1"/>
              </a:solidFill>
              <a:latin typeface="Arial"/>
              <a:ea typeface="Arial"/>
              <a:cs typeface="Arial"/>
              <a:sym typeface="Arial"/>
            </a:endParaRPr>
          </a:p>
        </p:txBody>
      </p:sp>
      <p:pic>
        <p:nvPicPr>
          <p:cNvPr id="709" name="Google Shape;709;g142dd6475ba_6_209"/>
          <p:cNvPicPr preferRelativeResize="0"/>
          <p:nvPr/>
        </p:nvPicPr>
        <p:blipFill>
          <a:blip r:embed="rId4">
            <a:alphaModFix/>
          </a:blip>
          <a:stretch>
            <a:fillRect/>
          </a:stretch>
        </p:blipFill>
        <p:spPr>
          <a:xfrm>
            <a:off x="11189750" y="0"/>
            <a:ext cx="1002250" cy="1002250"/>
          </a:xfrm>
          <a:prstGeom prst="rect">
            <a:avLst/>
          </a:prstGeom>
          <a:noFill/>
          <a:ln>
            <a:noFill/>
          </a:ln>
        </p:spPr>
      </p:pic>
      <p:pic>
        <p:nvPicPr>
          <p:cNvPr id="8" name="Picture 116742"/>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199" y="1381760"/>
            <a:ext cx="11487675" cy="4450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g142dd6475ba_6_229"/>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38</a:t>
            </a:fld>
            <a:endParaRPr b="1">
              <a:solidFill>
                <a:srgbClr val="0000FF"/>
              </a:solidFill>
              <a:latin typeface="Arial"/>
              <a:ea typeface="Arial"/>
              <a:cs typeface="Arial"/>
              <a:sym typeface="Arial"/>
            </a:endParaRPr>
          </a:p>
        </p:txBody>
      </p:sp>
      <p:sp>
        <p:nvSpPr>
          <p:cNvPr id="715" name="Google Shape;715;g142dd6475ba_6_229"/>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16" name="Google Shape;716;g142dd6475ba_6_229"/>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717" name="Google Shape;717;g142dd6475ba_6_229"/>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KIỂM SOÁT TỶ LỆ KHÔNG KHÍ/NHIÊN LIỆU</a:t>
            </a:r>
            <a:endParaRPr sz="2800" b="1" i="0" u="none" strike="noStrike" cap="none">
              <a:solidFill>
                <a:schemeClr val="lt1"/>
              </a:solidFill>
              <a:latin typeface="Arial"/>
              <a:ea typeface="Arial"/>
              <a:cs typeface="Arial"/>
              <a:sym typeface="Arial"/>
            </a:endParaRPr>
          </a:p>
        </p:txBody>
      </p:sp>
      <p:pic>
        <p:nvPicPr>
          <p:cNvPr id="718" name="Google Shape;718;g142dd6475ba_6_229"/>
          <p:cNvPicPr preferRelativeResize="0"/>
          <p:nvPr/>
        </p:nvPicPr>
        <p:blipFill>
          <a:blip r:embed="rId4">
            <a:alphaModFix/>
          </a:blip>
          <a:stretch>
            <a:fillRect/>
          </a:stretch>
        </p:blipFill>
        <p:spPr>
          <a:xfrm>
            <a:off x="464024" y="1420312"/>
            <a:ext cx="5848300" cy="3181350"/>
          </a:xfrm>
          <a:prstGeom prst="rect">
            <a:avLst/>
          </a:prstGeom>
          <a:noFill/>
          <a:ln>
            <a:noFill/>
          </a:ln>
        </p:spPr>
      </p:pic>
      <p:pic>
        <p:nvPicPr>
          <p:cNvPr id="719" name="Google Shape;719;g142dd6475ba_6_229"/>
          <p:cNvPicPr preferRelativeResize="0"/>
          <p:nvPr/>
        </p:nvPicPr>
        <p:blipFill>
          <a:blip r:embed="rId5">
            <a:alphaModFix/>
          </a:blip>
          <a:stretch>
            <a:fillRect/>
          </a:stretch>
        </p:blipFill>
        <p:spPr>
          <a:xfrm>
            <a:off x="6273112" y="1967276"/>
            <a:ext cx="5110850" cy="1803829"/>
          </a:xfrm>
          <a:prstGeom prst="rect">
            <a:avLst/>
          </a:prstGeom>
          <a:noFill/>
          <a:ln>
            <a:noFill/>
          </a:ln>
        </p:spPr>
      </p:pic>
      <p:sp>
        <p:nvSpPr>
          <p:cNvPr id="720" name="Google Shape;720;g142dd6475ba_6_229"/>
          <p:cNvSpPr txBox="1"/>
          <p:nvPr/>
        </p:nvSpPr>
        <p:spPr>
          <a:xfrm>
            <a:off x="928050" y="5019675"/>
            <a:ext cx="417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t>Đồ thị tỷ lệ không khí/nhiên liệu</a:t>
            </a:r>
            <a:endParaRPr sz="1800"/>
          </a:p>
        </p:txBody>
      </p:sp>
      <p:sp>
        <p:nvSpPr>
          <p:cNvPr id="721" name="Google Shape;721;g142dd6475ba_6_229"/>
          <p:cNvSpPr txBox="1"/>
          <p:nvPr/>
        </p:nvSpPr>
        <p:spPr>
          <a:xfrm>
            <a:off x="5987600" y="4408725"/>
            <a:ext cx="5681875" cy="108796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200"/>
              </a:spcBef>
              <a:spcAft>
                <a:spcPts val="0"/>
              </a:spcAft>
              <a:buClr>
                <a:schemeClr val="dk1"/>
              </a:buClr>
              <a:buSzPts val="1100"/>
              <a:buFont typeface="Arial"/>
              <a:buNone/>
            </a:pPr>
            <a:r>
              <a:rPr lang="en-US" sz="1800">
                <a:solidFill>
                  <a:schemeClr val="dk1"/>
                </a:solidFill>
              </a:rPr>
              <a:t>Tiêu chuẩn giàu/ nghèo của tỷ lệ không khí/ nhiên liệu</a:t>
            </a:r>
            <a:endParaRPr sz="1800">
              <a:solidFill>
                <a:schemeClr val="dk1"/>
              </a:solidFill>
            </a:endParaRPr>
          </a:p>
          <a:p>
            <a:pPr marL="0" lvl="0" indent="0" algn="l" rtl="0">
              <a:spcBef>
                <a:spcPts val="1200"/>
              </a:spcBef>
              <a:spcAft>
                <a:spcPts val="0"/>
              </a:spcAft>
              <a:buNone/>
            </a:pPr>
            <a:endParaRPr sz="1800"/>
          </a:p>
        </p:txBody>
      </p:sp>
      <p:pic>
        <p:nvPicPr>
          <p:cNvPr id="722" name="Google Shape;722;g142dd6475ba_6_229"/>
          <p:cNvPicPr preferRelativeResize="0"/>
          <p:nvPr/>
        </p:nvPicPr>
        <p:blipFill>
          <a:blip r:embed="rId6">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g142dd6475ba_6_249"/>
          <p:cNvSpPr txBox="1">
            <a:spLocks noGrp="1"/>
          </p:cNvSpPr>
          <p:nvPr>
            <p:ph type="sldNum" idx="12"/>
          </p:nvPr>
        </p:nvSpPr>
        <p:spPr>
          <a:xfrm>
            <a:off x="8947675" y="6290575"/>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39</a:t>
            </a:fld>
            <a:endParaRPr b="1">
              <a:solidFill>
                <a:srgbClr val="0000FF"/>
              </a:solidFill>
              <a:latin typeface="Arial"/>
              <a:ea typeface="Arial"/>
              <a:cs typeface="Arial"/>
              <a:sym typeface="Arial"/>
            </a:endParaRPr>
          </a:p>
        </p:txBody>
      </p:sp>
      <p:sp>
        <p:nvSpPr>
          <p:cNvPr id="728" name="Google Shape;728;g142dd6475ba_6_249"/>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29" name="Google Shape;729;g142dd6475ba_6_249"/>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730" name="Google Shape;730;g142dd6475ba_6_249"/>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ĐIỀU KHIỂN GÓC MỞ BƯỚM GA</a:t>
            </a:r>
            <a:endParaRPr sz="2800" b="1" i="0" u="none" strike="noStrike" cap="none">
              <a:solidFill>
                <a:schemeClr val="lt1"/>
              </a:solidFill>
              <a:latin typeface="Arial"/>
              <a:ea typeface="Arial"/>
              <a:cs typeface="Arial"/>
              <a:sym typeface="Arial"/>
            </a:endParaRPr>
          </a:p>
        </p:txBody>
      </p:sp>
      <p:pic>
        <p:nvPicPr>
          <p:cNvPr id="731" name="Google Shape;731;g142dd6475ba_6_249"/>
          <p:cNvPicPr preferRelativeResize="0"/>
          <p:nvPr/>
        </p:nvPicPr>
        <p:blipFill>
          <a:blip r:embed="rId4">
            <a:alphaModFix/>
          </a:blip>
          <a:stretch>
            <a:fillRect/>
          </a:stretch>
        </p:blipFill>
        <p:spPr>
          <a:xfrm>
            <a:off x="461651" y="2338400"/>
            <a:ext cx="11234726" cy="2981175"/>
          </a:xfrm>
          <a:prstGeom prst="rect">
            <a:avLst/>
          </a:prstGeom>
          <a:noFill/>
          <a:ln>
            <a:noFill/>
          </a:ln>
        </p:spPr>
      </p:pic>
      <p:pic>
        <p:nvPicPr>
          <p:cNvPr id="732" name="Google Shape;732;g142dd6475ba_6_249"/>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txBox="1">
            <a:spLocks noGrp="1"/>
          </p:cNvSpPr>
          <p:nvPr>
            <p:ph type="sldNum" idx="12"/>
          </p:nvPr>
        </p:nvSpPr>
        <p:spPr>
          <a:xfrm>
            <a:off x="8947675" y="618344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b="1">
                <a:solidFill>
                  <a:srgbClr val="0000FF"/>
                </a:solidFill>
                <a:latin typeface="Arial"/>
                <a:ea typeface="Arial"/>
                <a:cs typeface="Arial"/>
                <a:sym typeface="Arial"/>
              </a:rPr>
              <a:t>4</a:t>
            </a:r>
            <a:endParaRPr b="1">
              <a:solidFill>
                <a:srgbClr val="0000FF"/>
              </a:solidFill>
              <a:latin typeface="Arial"/>
              <a:ea typeface="Arial"/>
              <a:cs typeface="Arial"/>
              <a:sym typeface="Arial"/>
            </a:endParaRPr>
          </a:p>
        </p:txBody>
      </p:sp>
      <p:sp>
        <p:nvSpPr>
          <p:cNvPr id="160" name="Google Shape;160;p5"/>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1" name="Google Shape;161;p5"/>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162" name="Google Shape;162;p5"/>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rPr>
              <a:t> GIỚI THIỆU VỀ KHÍ CNG</a:t>
            </a:r>
            <a:endParaRPr sz="2800" b="1" i="0" u="none" strike="noStrike" cap="none">
              <a:solidFill>
                <a:schemeClr val="lt1"/>
              </a:solidFill>
              <a:latin typeface="Arial"/>
              <a:ea typeface="Arial"/>
              <a:cs typeface="Arial"/>
              <a:sym typeface="Arial"/>
            </a:endParaRPr>
          </a:p>
        </p:txBody>
      </p:sp>
      <p:pic>
        <p:nvPicPr>
          <p:cNvPr id="163" name="Google Shape;163;p5"/>
          <p:cNvPicPr preferRelativeResize="0"/>
          <p:nvPr/>
        </p:nvPicPr>
        <p:blipFill>
          <a:blip r:embed="rId4">
            <a:alphaModFix/>
          </a:blip>
          <a:stretch>
            <a:fillRect/>
          </a:stretch>
        </p:blipFill>
        <p:spPr>
          <a:xfrm>
            <a:off x="8074357" y="1473200"/>
            <a:ext cx="3707669" cy="2812862"/>
          </a:xfrm>
          <a:prstGeom prst="rect">
            <a:avLst/>
          </a:prstGeom>
          <a:noFill/>
          <a:ln>
            <a:noFill/>
          </a:ln>
        </p:spPr>
      </p:pic>
      <p:sp>
        <p:nvSpPr>
          <p:cNvPr id="164" name="Google Shape;164;p5"/>
          <p:cNvSpPr txBox="1"/>
          <p:nvPr/>
        </p:nvSpPr>
        <p:spPr>
          <a:xfrm>
            <a:off x="228600" y="5012325"/>
            <a:ext cx="525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65" name="Google Shape;165;p5"/>
          <p:cNvSpPr txBox="1"/>
          <p:nvPr/>
        </p:nvSpPr>
        <p:spPr>
          <a:xfrm>
            <a:off x="464024" y="4812312"/>
            <a:ext cx="51627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500"/>
              <a:t>Giá nhiên liệu CNG, xăng và dầu Diesel</a:t>
            </a:r>
            <a:endParaRPr sz="2500"/>
          </a:p>
        </p:txBody>
      </p:sp>
      <p:sp>
        <p:nvSpPr>
          <p:cNvPr id="166" name="Google Shape;166;p5"/>
          <p:cNvSpPr txBox="1"/>
          <p:nvPr/>
        </p:nvSpPr>
        <p:spPr>
          <a:xfrm>
            <a:off x="7963579" y="4505670"/>
            <a:ext cx="3818448" cy="95407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500"/>
              <a:t>Mức độ phát thải của CNG, xăng và Diesel</a:t>
            </a:r>
            <a:endParaRPr sz="2500"/>
          </a:p>
        </p:txBody>
      </p:sp>
      <p:pic>
        <p:nvPicPr>
          <p:cNvPr id="167" name="Google Shape;167;p5"/>
          <p:cNvPicPr preferRelativeResize="0"/>
          <p:nvPr/>
        </p:nvPicPr>
        <p:blipFill>
          <a:blip r:embed="rId5">
            <a:alphaModFix/>
          </a:blip>
          <a:stretch>
            <a:fillRect/>
          </a:stretch>
        </p:blipFill>
        <p:spPr>
          <a:xfrm>
            <a:off x="11189750" y="0"/>
            <a:ext cx="1002250" cy="1002250"/>
          </a:xfrm>
          <a:prstGeom prst="rect">
            <a:avLst/>
          </a:prstGeom>
          <a:noFill/>
          <a:ln>
            <a:noFill/>
          </a:ln>
        </p:spPr>
      </p:pic>
      <p:pic>
        <p:nvPicPr>
          <p:cNvPr id="3" name="Picture 2">
            <a:extLst>
              <a:ext uri="{FF2B5EF4-FFF2-40B4-BE49-F238E27FC236}">
                <a16:creationId xmlns:a16="http://schemas.microsoft.com/office/drawing/2014/main" id="{36AA44CF-73F6-A85C-A1DF-F735A0E1A6AB}"/>
              </a:ext>
            </a:extLst>
          </p:cNvPr>
          <p:cNvPicPr>
            <a:picLocks noChangeAspect="1"/>
          </p:cNvPicPr>
          <p:nvPr/>
        </p:nvPicPr>
        <p:blipFill>
          <a:blip r:embed="rId6"/>
          <a:stretch>
            <a:fillRect/>
          </a:stretch>
        </p:blipFill>
        <p:spPr>
          <a:xfrm>
            <a:off x="162328" y="1243814"/>
            <a:ext cx="7565827" cy="36426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g143ec3cfb83_0_45"/>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40</a:t>
            </a:fld>
            <a:endParaRPr b="1">
              <a:solidFill>
                <a:srgbClr val="0000FF"/>
              </a:solidFill>
              <a:latin typeface="Arial"/>
              <a:ea typeface="Arial"/>
              <a:cs typeface="Arial"/>
              <a:sym typeface="Arial"/>
            </a:endParaRPr>
          </a:p>
        </p:txBody>
      </p:sp>
      <p:sp>
        <p:nvSpPr>
          <p:cNvPr id="738" name="Google Shape;738;g143ec3cfb83_0_45"/>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39" name="Google Shape;739;g143ec3cfb83_0_45"/>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740" name="Google Shape;740;g143ec3cfb83_0_45"/>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 HỆ THỐNG CHẨN ĐOÁN</a:t>
            </a:r>
            <a:endParaRPr sz="2800" b="1" i="0" u="none" strike="noStrike" cap="none">
              <a:solidFill>
                <a:schemeClr val="lt1"/>
              </a:solidFill>
              <a:latin typeface="Arial"/>
              <a:ea typeface="Arial"/>
              <a:cs typeface="Arial"/>
              <a:sym typeface="Arial"/>
            </a:endParaRPr>
          </a:p>
        </p:txBody>
      </p:sp>
      <p:pic>
        <p:nvPicPr>
          <p:cNvPr id="741" name="Google Shape;741;g143ec3cfb83_0_45"/>
          <p:cNvPicPr preferRelativeResize="0"/>
          <p:nvPr/>
        </p:nvPicPr>
        <p:blipFill>
          <a:blip r:embed="rId4">
            <a:alphaModFix/>
          </a:blip>
          <a:stretch>
            <a:fillRect/>
          </a:stretch>
        </p:blipFill>
        <p:spPr>
          <a:xfrm>
            <a:off x="1458700" y="2433650"/>
            <a:ext cx="3914775" cy="1990725"/>
          </a:xfrm>
          <a:prstGeom prst="rect">
            <a:avLst/>
          </a:prstGeom>
          <a:noFill/>
          <a:ln>
            <a:noFill/>
          </a:ln>
        </p:spPr>
      </p:pic>
      <p:pic>
        <p:nvPicPr>
          <p:cNvPr id="742" name="Google Shape;742;g143ec3cfb83_0_45"/>
          <p:cNvPicPr preferRelativeResize="0"/>
          <p:nvPr/>
        </p:nvPicPr>
        <p:blipFill>
          <a:blip r:embed="rId5">
            <a:alphaModFix/>
          </a:blip>
          <a:stretch>
            <a:fillRect/>
          </a:stretch>
        </p:blipFill>
        <p:spPr>
          <a:xfrm>
            <a:off x="6614450" y="2486038"/>
            <a:ext cx="3800475" cy="1885950"/>
          </a:xfrm>
          <a:prstGeom prst="rect">
            <a:avLst/>
          </a:prstGeom>
          <a:noFill/>
          <a:ln>
            <a:noFill/>
          </a:ln>
        </p:spPr>
      </p:pic>
      <p:sp>
        <p:nvSpPr>
          <p:cNvPr id="743" name="Google Shape;743;g143ec3cfb83_0_45"/>
          <p:cNvSpPr txBox="1"/>
          <p:nvPr/>
        </p:nvSpPr>
        <p:spPr>
          <a:xfrm>
            <a:off x="1515888" y="1871750"/>
            <a:ext cx="3800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t>Chẩn đoán bằng thiết bị chẩn đoán</a:t>
            </a:r>
            <a:endParaRPr sz="1800"/>
          </a:p>
          <a:p>
            <a:pPr marL="0" lvl="0" indent="0" algn="ctr" rtl="0">
              <a:spcBef>
                <a:spcPts val="0"/>
              </a:spcBef>
              <a:spcAft>
                <a:spcPts val="0"/>
              </a:spcAft>
              <a:buClr>
                <a:schemeClr val="dk1"/>
              </a:buClr>
              <a:buSzPts val="1100"/>
              <a:buFont typeface="Arial"/>
              <a:buNone/>
            </a:pPr>
            <a:endParaRPr sz="1800"/>
          </a:p>
        </p:txBody>
      </p:sp>
      <p:sp>
        <p:nvSpPr>
          <p:cNvPr id="744" name="Google Shape;744;g143ec3cfb83_0_45"/>
          <p:cNvSpPr txBox="1"/>
          <p:nvPr/>
        </p:nvSpPr>
        <p:spPr>
          <a:xfrm>
            <a:off x="6451174" y="1747150"/>
            <a:ext cx="4344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t>Chẩn đoán bằng chế độ đèn nháy</a:t>
            </a:r>
            <a:endParaRPr sz="1800"/>
          </a:p>
        </p:txBody>
      </p:sp>
      <p:sp>
        <p:nvSpPr>
          <p:cNvPr id="745" name="Google Shape;745;g143ec3cfb83_0_45"/>
          <p:cNvSpPr txBox="1"/>
          <p:nvPr/>
        </p:nvSpPr>
        <p:spPr>
          <a:xfrm>
            <a:off x="738138" y="4520300"/>
            <a:ext cx="53559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t>Vị trí gắn cổng giao tiếp với máy chẩn đoán</a:t>
            </a:r>
            <a:endParaRPr sz="1800"/>
          </a:p>
          <a:p>
            <a:pPr marL="0" lvl="0" indent="0" algn="ctr" rtl="0">
              <a:spcBef>
                <a:spcPts val="0"/>
              </a:spcBef>
              <a:spcAft>
                <a:spcPts val="0"/>
              </a:spcAft>
              <a:buNone/>
            </a:pPr>
            <a:endParaRPr sz="1800"/>
          </a:p>
        </p:txBody>
      </p:sp>
      <p:sp>
        <p:nvSpPr>
          <p:cNvPr id="746" name="Google Shape;746;g143ec3cfb83_0_45"/>
          <p:cNvSpPr txBox="1"/>
          <p:nvPr/>
        </p:nvSpPr>
        <p:spPr>
          <a:xfrm>
            <a:off x="6614450" y="4520300"/>
            <a:ext cx="3800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t>Vị trí của đèn check engine</a:t>
            </a:r>
            <a:endParaRPr sz="1800"/>
          </a:p>
        </p:txBody>
      </p:sp>
      <p:pic>
        <p:nvPicPr>
          <p:cNvPr id="747" name="Google Shape;747;g143ec3cfb83_0_45"/>
          <p:cNvPicPr preferRelativeResize="0"/>
          <p:nvPr/>
        </p:nvPicPr>
        <p:blipFill>
          <a:blip r:embed="rId6">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g143ec3cfb83_0_70"/>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41</a:t>
            </a:fld>
            <a:endParaRPr b="1">
              <a:solidFill>
                <a:srgbClr val="0000FF"/>
              </a:solidFill>
              <a:latin typeface="Arial"/>
              <a:ea typeface="Arial"/>
              <a:cs typeface="Arial"/>
              <a:sym typeface="Arial"/>
            </a:endParaRPr>
          </a:p>
        </p:txBody>
      </p:sp>
      <p:sp>
        <p:nvSpPr>
          <p:cNvPr id="753" name="Google Shape;753;g143ec3cfb83_0_70"/>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54" name="Google Shape;754;g143ec3cfb83_0_70"/>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755" name="Google Shape;755;g143ec3cfb83_0_70"/>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 HỆ THỐNG CHẨN ĐOÁN</a:t>
            </a:r>
            <a:endParaRPr sz="2800" b="1" i="0" u="none" strike="noStrike" cap="none">
              <a:solidFill>
                <a:schemeClr val="lt1"/>
              </a:solidFill>
              <a:latin typeface="Arial"/>
              <a:ea typeface="Arial"/>
              <a:cs typeface="Arial"/>
              <a:sym typeface="Arial"/>
            </a:endParaRPr>
          </a:p>
        </p:txBody>
      </p:sp>
      <p:sp>
        <p:nvSpPr>
          <p:cNvPr id="756" name="Google Shape;756;g143ec3cfb83_0_70"/>
          <p:cNvSpPr txBox="1"/>
          <p:nvPr/>
        </p:nvSpPr>
        <p:spPr>
          <a:xfrm>
            <a:off x="317798" y="1697999"/>
            <a:ext cx="4542959" cy="3801010"/>
          </a:xfrm>
          <a:prstGeom prst="rect">
            <a:avLst/>
          </a:prstGeom>
          <a:noFill/>
          <a:ln>
            <a:noFill/>
          </a:ln>
        </p:spPr>
        <p:txBody>
          <a:bodyPr spcFirstLastPara="1" wrap="square" lIns="91425" tIns="91425" rIns="91425" bIns="91425" anchor="t" anchorCtr="0">
            <a:spAutoFit/>
          </a:bodyPr>
          <a:lstStyle/>
          <a:p>
            <a:pPr marL="0" lvl="0" indent="457200" algn="just" rtl="0">
              <a:lnSpc>
                <a:spcPct val="150000"/>
              </a:lnSpc>
              <a:spcBef>
                <a:spcPts val="1200"/>
              </a:spcBef>
              <a:spcAft>
                <a:spcPts val="0"/>
              </a:spcAft>
              <a:buNone/>
            </a:pPr>
            <a:r>
              <a:rPr lang="en-US" sz="1800"/>
              <a:t>Ví dụ: Nếu mã lỗi là 231 và 711,</a:t>
            </a:r>
            <a:endParaRPr sz="1800"/>
          </a:p>
          <a:p>
            <a:pPr marL="0" lvl="0" indent="0" algn="just" rtl="0">
              <a:lnSpc>
                <a:spcPct val="150000"/>
              </a:lnSpc>
              <a:spcBef>
                <a:spcPts val="1200"/>
              </a:spcBef>
              <a:spcAft>
                <a:spcPts val="0"/>
              </a:spcAft>
              <a:buNone/>
            </a:pPr>
            <a:r>
              <a:rPr lang="en-US" sz="1800"/>
              <a:t>12 - Sẵn sàng chỉ ra các mã lỗi</a:t>
            </a:r>
            <a:endParaRPr sz="1800"/>
          </a:p>
          <a:p>
            <a:pPr marL="0" lvl="0" indent="0" algn="just" rtl="0">
              <a:lnSpc>
                <a:spcPct val="150000"/>
              </a:lnSpc>
              <a:spcBef>
                <a:spcPts val="1200"/>
              </a:spcBef>
              <a:spcAft>
                <a:spcPts val="0"/>
              </a:spcAft>
              <a:buNone/>
            </a:pPr>
            <a:r>
              <a:rPr lang="en-US" sz="1800"/>
              <a:t>231 - Mã lỗi đầu tiên</a:t>
            </a:r>
            <a:endParaRPr sz="1800"/>
          </a:p>
          <a:p>
            <a:pPr marL="0" lvl="0" indent="0" algn="just" rtl="0">
              <a:lnSpc>
                <a:spcPct val="150000"/>
              </a:lnSpc>
              <a:spcBef>
                <a:spcPts val="1200"/>
              </a:spcBef>
              <a:spcAft>
                <a:spcPts val="0"/>
              </a:spcAft>
              <a:buNone/>
            </a:pPr>
            <a:r>
              <a:rPr lang="en-US" sz="1800"/>
              <a:t>711 - Mã lỗi thứ hai</a:t>
            </a:r>
            <a:endParaRPr sz="1800"/>
          </a:p>
          <a:p>
            <a:pPr marL="0" lvl="0" indent="0" algn="just" rtl="0">
              <a:lnSpc>
                <a:spcPct val="150000"/>
              </a:lnSpc>
              <a:spcBef>
                <a:spcPts val="1200"/>
              </a:spcBef>
              <a:spcAft>
                <a:spcPts val="0"/>
              </a:spcAft>
              <a:buNone/>
            </a:pPr>
            <a:r>
              <a:rPr lang="en-US" sz="1800"/>
              <a:t>→ Sau đó, các số được lặp lại cho đến khi tắt máy.</a:t>
            </a:r>
            <a:endParaRPr sz="1800"/>
          </a:p>
          <a:p>
            <a:pPr marL="0" lvl="0" indent="0" algn="l" rtl="0">
              <a:spcBef>
                <a:spcPts val="1200"/>
              </a:spcBef>
              <a:spcAft>
                <a:spcPts val="0"/>
              </a:spcAft>
              <a:buNone/>
            </a:pPr>
            <a:endParaRPr sz="1300"/>
          </a:p>
        </p:txBody>
      </p:sp>
      <p:sp>
        <p:nvSpPr>
          <p:cNvPr id="757" name="Google Shape;757;g143ec3cfb83_0_70"/>
          <p:cNvSpPr txBox="1"/>
          <p:nvPr/>
        </p:nvSpPr>
        <p:spPr>
          <a:xfrm>
            <a:off x="6481800" y="4152900"/>
            <a:ext cx="3800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t>Xung của mã lỗi 133</a:t>
            </a:r>
            <a:endParaRPr sz="1800"/>
          </a:p>
        </p:txBody>
      </p:sp>
      <p:pic>
        <p:nvPicPr>
          <p:cNvPr id="758" name="Google Shape;758;g143ec3cfb83_0_70"/>
          <p:cNvPicPr preferRelativeResize="0"/>
          <p:nvPr/>
        </p:nvPicPr>
        <p:blipFill>
          <a:blip r:embed="rId4">
            <a:alphaModFix/>
          </a:blip>
          <a:stretch>
            <a:fillRect/>
          </a:stretch>
        </p:blipFill>
        <p:spPr>
          <a:xfrm>
            <a:off x="5410200" y="2847975"/>
            <a:ext cx="5943600" cy="1162050"/>
          </a:xfrm>
          <a:prstGeom prst="rect">
            <a:avLst/>
          </a:prstGeom>
          <a:noFill/>
          <a:ln>
            <a:noFill/>
          </a:ln>
        </p:spPr>
      </p:pic>
      <p:pic>
        <p:nvPicPr>
          <p:cNvPr id="759" name="Google Shape;759;g143ec3cfb83_0_70"/>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143ec3cfb83_0_86"/>
          <p:cNvSpPr txBox="1">
            <a:spLocks noGrp="1"/>
          </p:cNvSpPr>
          <p:nvPr>
            <p:ph type="sldNum" idx="12"/>
          </p:nvPr>
        </p:nvSpPr>
        <p:spPr>
          <a:xfrm>
            <a:off x="8947675" y="62724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42</a:t>
            </a:fld>
            <a:endParaRPr b="1">
              <a:solidFill>
                <a:srgbClr val="0000FF"/>
              </a:solidFill>
              <a:latin typeface="Arial"/>
              <a:ea typeface="Arial"/>
              <a:cs typeface="Arial"/>
              <a:sym typeface="Arial"/>
            </a:endParaRPr>
          </a:p>
        </p:txBody>
      </p:sp>
      <p:sp>
        <p:nvSpPr>
          <p:cNvPr id="765" name="Google Shape;765;g143ec3cfb83_0_86"/>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66" name="Google Shape;766;g143ec3cfb83_0_86"/>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767" name="Google Shape;767;g143ec3cfb83_0_86"/>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CÁCH KIỂM TRA CẦU CHÌ ECU</a:t>
            </a:r>
            <a:endParaRPr sz="2800" b="1" i="0" u="none" strike="noStrike" cap="none">
              <a:solidFill>
                <a:schemeClr val="lt1"/>
              </a:solidFill>
              <a:latin typeface="Arial"/>
              <a:ea typeface="Arial"/>
              <a:cs typeface="Arial"/>
              <a:sym typeface="Arial"/>
            </a:endParaRPr>
          </a:p>
        </p:txBody>
      </p:sp>
      <p:pic>
        <p:nvPicPr>
          <p:cNvPr id="768" name="Google Shape;768;g143ec3cfb83_0_86"/>
          <p:cNvPicPr preferRelativeResize="0"/>
          <p:nvPr/>
        </p:nvPicPr>
        <p:blipFill>
          <a:blip r:embed="rId4">
            <a:alphaModFix/>
          </a:blip>
          <a:stretch>
            <a:fillRect/>
          </a:stretch>
        </p:blipFill>
        <p:spPr>
          <a:xfrm>
            <a:off x="3907338" y="1086650"/>
            <a:ext cx="3964929" cy="5550900"/>
          </a:xfrm>
          <a:prstGeom prst="rect">
            <a:avLst/>
          </a:prstGeom>
          <a:noFill/>
          <a:ln>
            <a:noFill/>
          </a:ln>
        </p:spPr>
      </p:pic>
      <p:pic>
        <p:nvPicPr>
          <p:cNvPr id="769" name="Google Shape;769;g143ec3cfb83_0_86"/>
          <p:cNvPicPr preferRelativeResize="0"/>
          <p:nvPr/>
        </p:nvPicPr>
        <p:blipFill>
          <a:blip r:embed="rId5">
            <a:alphaModFix/>
          </a:blip>
          <a:stretch>
            <a:fillRect/>
          </a:stretch>
        </p:blipFill>
        <p:spPr>
          <a:xfrm>
            <a:off x="11189750" y="0"/>
            <a:ext cx="1002250" cy="1002250"/>
          </a:xfrm>
          <a:prstGeom prst="rect">
            <a:avLst/>
          </a:prstGeom>
          <a:noFill/>
          <a:ln>
            <a:noFill/>
          </a:ln>
        </p:spPr>
      </p:pic>
      <p:sp>
        <p:nvSpPr>
          <p:cNvPr id="3" name="Rectangle 2">
            <a:extLst>
              <a:ext uri="{FF2B5EF4-FFF2-40B4-BE49-F238E27FC236}">
                <a16:creationId xmlns:a16="http://schemas.microsoft.com/office/drawing/2014/main" id="{3784D47C-7C2B-B10A-760E-7526D558BB93}"/>
              </a:ext>
            </a:extLst>
          </p:cNvPr>
          <p:cNvSpPr/>
          <p:nvPr/>
        </p:nvSpPr>
        <p:spPr>
          <a:xfrm>
            <a:off x="5130800" y="5892800"/>
            <a:ext cx="1046480" cy="233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Ắc quy</a:t>
            </a:r>
            <a:endParaRPr lang="vi-VN" sz="10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g143ec3cfb83_0_98"/>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43</a:t>
            </a:fld>
            <a:endParaRPr b="1">
              <a:solidFill>
                <a:srgbClr val="0000FF"/>
              </a:solidFill>
              <a:latin typeface="Arial"/>
              <a:ea typeface="Arial"/>
              <a:cs typeface="Arial"/>
              <a:sym typeface="Arial"/>
            </a:endParaRPr>
          </a:p>
        </p:txBody>
      </p:sp>
      <p:sp>
        <p:nvSpPr>
          <p:cNvPr id="775" name="Google Shape;775;g143ec3cfb83_0_98"/>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76" name="Google Shape;776;g143ec3cfb83_0_98"/>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777" name="Google Shape;777;g143ec3cfb83_0_98"/>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QUY TRÌNH CHẨN ĐOÁN VÀ SỬA CHỮA</a:t>
            </a:r>
            <a:endParaRPr sz="2800" b="1" i="0" u="none" strike="noStrike" cap="none">
              <a:solidFill>
                <a:schemeClr val="lt1"/>
              </a:solidFill>
              <a:latin typeface="Arial"/>
              <a:ea typeface="Arial"/>
              <a:cs typeface="Arial"/>
              <a:sym typeface="Arial"/>
            </a:endParaRPr>
          </a:p>
        </p:txBody>
      </p:sp>
      <p:sp>
        <p:nvSpPr>
          <p:cNvPr id="778" name="Google Shape;778;g143ec3cfb83_0_98"/>
          <p:cNvSpPr txBox="1"/>
          <p:nvPr/>
        </p:nvSpPr>
        <p:spPr>
          <a:xfrm>
            <a:off x="276075" y="1748750"/>
            <a:ext cx="4322400" cy="4170342"/>
          </a:xfrm>
          <a:prstGeom prst="rect">
            <a:avLst/>
          </a:prstGeom>
          <a:noFill/>
          <a:ln>
            <a:noFill/>
          </a:ln>
        </p:spPr>
        <p:txBody>
          <a:bodyPr spcFirstLastPara="1" wrap="square" lIns="91425" tIns="91425" rIns="91425" bIns="91425" anchor="t" anchorCtr="0">
            <a:spAutoFit/>
          </a:bodyPr>
          <a:lstStyle/>
          <a:p>
            <a:pPr marL="0" lvl="0" indent="457200" algn="just" rtl="0">
              <a:lnSpc>
                <a:spcPct val="150000"/>
              </a:lnSpc>
              <a:spcBef>
                <a:spcPts val="1200"/>
              </a:spcBef>
              <a:spcAft>
                <a:spcPts val="0"/>
              </a:spcAft>
              <a:buNone/>
            </a:pPr>
            <a:r>
              <a:rPr lang="en-US" sz="1800">
                <a:solidFill>
                  <a:schemeClr val="dk1"/>
                </a:solidFill>
              </a:rPr>
              <a:t>[Thắc mắc của khách hàng]</a:t>
            </a:r>
            <a:endParaRPr sz="1800">
              <a:solidFill>
                <a:schemeClr val="dk1"/>
              </a:solidFill>
            </a:endParaRPr>
          </a:p>
          <a:p>
            <a:pPr marL="0" lvl="0" indent="457200" algn="just" rtl="0">
              <a:lnSpc>
                <a:spcPct val="150000"/>
              </a:lnSpc>
              <a:spcBef>
                <a:spcPts val="1200"/>
              </a:spcBef>
              <a:spcAft>
                <a:spcPts val="0"/>
              </a:spcAft>
              <a:buNone/>
            </a:pPr>
            <a:r>
              <a:rPr lang="en-US" sz="1800">
                <a:solidFill>
                  <a:schemeClr val="dk1"/>
                </a:solidFill>
              </a:rPr>
              <a:t>① [Kiểm tra các triệu chứng] </a:t>
            </a:r>
          </a:p>
          <a:p>
            <a:pPr marL="0" lvl="0" indent="457200" algn="just" rtl="0">
              <a:lnSpc>
                <a:spcPct val="150000"/>
              </a:lnSpc>
              <a:spcBef>
                <a:spcPts val="1200"/>
              </a:spcBef>
              <a:spcAft>
                <a:spcPts val="0"/>
              </a:spcAft>
              <a:buNone/>
            </a:pPr>
            <a:r>
              <a:rPr lang="en-US" sz="1800">
                <a:solidFill>
                  <a:schemeClr val="dk1"/>
                </a:solidFill>
              </a:rPr>
              <a:t>② [Dự đoán lỗi] </a:t>
            </a:r>
            <a:endParaRPr sz="1800" u="sng">
              <a:solidFill>
                <a:schemeClr val="dk1"/>
              </a:solidFill>
            </a:endParaRPr>
          </a:p>
          <a:p>
            <a:pPr marL="0" lvl="0" indent="457200" algn="just" rtl="0">
              <a:lnSpc>
                <a:spcPct val="150000"/>
              </a:lnSpc>
              <a:spcBef>
                <a:spcPts val="1200"/>
              </a:spcBef>
              <a:spcAft>
                <a:spcPts val="0"/>
              </a:spcAft>
              <a:buNone/>
            </a:pPr>
            <a:r>
              <a:rPr lang="en-US" sz="1800">
                <a:solidFill>
                  <a:schemeClr val="dk1"/>
                </a:solidFill>
              </a:rPr>
              <a:t>③ [Theo dõi lỗi]</a:t>
            </a:r>
            <a:endParaRPr sz="1800">
              <a:solidFill>
                <a:schemeClr val="dk1"/>
              </a:solidFill>
            </a:endParaRPr>
          </a:p>
          <a:p>
            <a:pPr marL="0" lvl="0" indent="457200" algn="just" rtl="0">
              <a:lnSpc>
                <a:spcPct val="150000"/>
              </a:lnSpc>
              <a:spcBef>
                <a:spcPts val="1200"/>
              </a:spcBef>
              <a:spcAft>
                <a:spcPts val="0"/>
              </a:spcAft>
              <a:buNone/>
            </a:pPr>
            <a:r>
              <a:rPr lang="en-US" sz="1800">
                <a:solidFill>
                  <a:schemeClr val="dk1"/>
                </a:solidFill>
              </a:rPr>
              <a:t>④ [Chẩn đoán lỗi]</a:t>
            </a:r>
            <a:endParaRPr sz="1800">
              <a:solidFill>
                <a:schemeClr val="dk1"/>
              </a:solidFill>
            </a:endParaRPr>
          </a:p>
          <a:p>
            <a:pPr marL="0" lvl="0" indent="457200" algn="just" rtl="0">
              <a:lnSpc>
                <a:spcPct val="150000"/>
              </a:lnSpc>
              <a:spcBef>
                <a:spcPts val="1200"/>
              </a:spcBef>
              <a:spcAft>
                <a:spcPts val="1200"/>
              </a:spcAft>
              <a:buNone/>
            </a:pPr>
            <a:r>
              <a:rPr lang="en-US" sz="1800">
                <a:solidFill>
                  <a:schemeClr val="dk1"/>
                </a:solidFill>
              </a:rPr>
              <a:t>⑤ [Thực hiện và xác minh sửa chữa]</a:t>
            </a:r>
            <a:endParaRPr sz="1800">
              <a:solidFill>
                <a:schemeClr val="dk1"/>
              </a:solidFill>
            </a:endParaRPr>
          </a:p>
        </p:txBody>
      </p:sp>
      <p:pic>
        <p:nvPicPr>
          <p:cNvPr id="779" name="Google Shape;779;g143ec3cfb83_0_98"/>
          <p:cNvPicPr preferRelativeResize="0"/>
          <p:nvPr/>
        </p:nvPicPr>
        <p:blipFill>
          <a:blip r:embed="rId4">
            <a:alphaModFix/>
          </a:blip>
          <a:stretch>
            <a:fillRect/>
          </a:stretch>
        </p:blipFill>
        <p:spPr>
          <a:xfrm>
            <a:off x="4971150" y="1283788"/>
            <a:ext cx="6153150" cy="4791075"/>
          </a:xfrm>
          <a:prstGeom prst="rect">
            <a:avLst/>
          </a:prstGeom>
          <a:noFill/>
          <a:ln>
            <a:noFill/>
          </a:ln>
        </p:spPr>
      </p:pic>
      <p:pic>
        <p:nvPicPr>
          <p:cNvPr id="780" name="Google Shape;780;g143ec3cfb83_0_98"/>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143fcff8dae_0_0"/>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44</a:t>
            </a:fld>
            <a:endParaRPr b="1">
              <a:solidFill>
                <a:srgbClr val="0000FF"/>
              </a:solidFill>
              <a:latin typeface="Arial"/>
              <a:ea typeface="Arial"/>
              <a:cs typeface="Arial"/>
              <a:sym typeface="Arial"/>
            </a:endParaRPr>
          </a:p>
        </p:txBody>
      </p:sp>
      <p:sp>
        <p:nvSpPr>
          <p:cNvPr id="786" name="Google Shape;786;g143fcff8dae_0_0"/>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87" name="Google Shape;787;g143fcff8dae_0_0"/>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788" name="Google Shape;788;g143fcff8dae_0_0"/>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HƯ HỎNG CẢM BIẾN OXI</a:t>
            </a:r>
            <a:endParaRPr sz="2800" b="1" i="0" u="none" strike="noStrike" cap="none">
              <a:solidFill>
                <a:schemeClr val="lt1"/>
              </a:solidFill>
              <a:latin typeface="Arial"/>
              <a:ea typeface="Arial"/>
              <a:cs typeface="Arial"/>
              <a:sym typeface="Arial"/>
            </a:endParaRPr>
          </a:p>
        </p:txBody>
      </p:sp>
      <p:sp>
        <p:nvSpPr>
          <p:cNvPr id="789" name="Google Shape;789;g143fcff8dae_0_0"/>
          <p:cNvSpPr txBox="1"/>
          <p:nvPr/>
        </p:nvSpPr>
        <p:spPr>
          <a:xfrm>
            <a:off x="464024" y="1057575"/>
            <a:ext cx="5782800" cy="61260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1600">
                <a:solidFill>
                  <a:schemeClr val="dk1"/>
                </a:solidFill>
              </a:rPr>
              <a:t>① [Kiểm tra các triệu chứng] Đèn báo cảm biến Oxi bị lỗi</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② [Dự đoán lỗi] </a:t>
            </a:r>
            <a:endParaRPr sz="1600">
              <a:solidFill>
                <a:schemeClr val="dk1"/>
              </a:solidFill>
            </a:endParaRPr>
          </a:p>
          <a:p>
            <a:pPr marL="0" lvl="0" indent="0" algn="just" rtl="0">
              <a:lnSpc>
                <a:spcPct val="150000"/>
              </a:lnSpc>
              <a:spcBef>
                <a:spcPts val="0"/>
              </a:spcBef>
              <a:spcAft>
                <a:spcPts val="0"/>
              </a:spcAft>
              <a:buNone/>
            </a:pPr>
            <a:r>
              <a:rPr lang="en-US" sz="1600">
                <a:solidFill>
                  <a:srgbClr val="333333"/>
                </a:solidFill>
              </a:rPr>
              <a:t>- </a:t>
            </a:r>
            <a:r>
              <a:rPr lang="en-US" sz="1600">
                <a:solidFill>
                  <a:schemeClr val="dk1"/>
                </a:solidFill>
              </a:rPr>
              <a:t>Hở hoặc ngắn mạch cảm biến.</a:t>
            </a:r>
            <a:endParaRPr sz="1600">
              <a:solidFill>
                <a:schemeClr val="dk1"/>
              </a:solidFill>
            </a:endParaRPr>
          </a:p>
          <a:p>
            <a:pPr marL="0" lvl="0" indent="0" algn="just" rtl="0">
              <a:lnSpc>
                <a:spcPct val="150000"/>
              </a:lnSpc>
              <a:spcBef>
                <a:spcPts val="0"/>
              </a:spcBef>
              <a:spcAft>
                <a:spcPts val="0"/>
              </a:spcAft>
              <a:buNone/>
            </a:pPr>
            <a:r>
              <a:rPr lang="en-US" sz="1600">
                <a:solidFill>
                  <a:srgbClr val="333333"/>
                </a:solidFill>
              </a:rPr>
              <a:t>- </a:t>
            </a:r>
            <a:r>
              <a:rPr lang="en-US" sz="1600">
                <a:solidFill>
                  <a:schemeClr val="dk1"/>
                </a:solidFill>
              </a:rPr>
              <a:t>Lỗi ở bugi hoặc hệ thống phun nhiên liệu. </a:t>
            </a:r>
            <a:endParaRPr sz="1600">
              <a:solidFill>
                <a:schemeClr val="dk1"/>
              </a:solidFill>
            </a:endParaRPr>
          </a:p>
          <a:p>
            <a:pPr marL="0" lvl="0" indent="0" algn="just" rtl="0">
              <a:lnSpc>
                <a:spcPct val="150000"/>
              </a:lnSpc>
              <a:spcBef>
                <a:spcPts val="0"/>
              </a:spcBef>
              <a:spcAft>
                <a:spcPts val="0"/>
              </a:spcAft>
              <a:buNone/>
            </a:pPr>
            <a:r>
              <a:rPr lang="en-US" sz="1600">
                <a:solidFill>
                  <a:srgbClr val="333333"/>
                </a:solidFill>
              </a:rPr>
              <a:t>- </a:t>
            </a:r>
            <a:r>
              <a:rPr lang="en-US" sz="1600">
                <a:solidFill>
                  <a:schemeClr val="dk1"/>
                </a:solidFill>
              </a:rPr>
              <a:t>Đường ống xả bị rò rỉ.</a:t>
            </a:r>
            <a:endParaRPr sz="1600">
              <a:solidFill>
                <a:schemeClr val="dk1"/>
              </a:solidFill>
            </a:endParaRPr>
          </a:p>
          <a:p>
            <a:pPr marL="0" lvl="0" indent="0" algn="just" rtl="0">
              <a:lnSpc>
                <a:spcPct val="150000"/>
              </a:lnSpc>
              <a:spcBef>
                <a:spcPts val="0"/>
              </a:spcBef>
              <a:spcAft>
                <a:spcPts val="0"/>
              </a:spcAft>
              <a:buNone/>
            </a:pPr>
            <a:r>
              <a:rPr lang="en-US" sz="1600">
                <a:solidFill>
                  <a:srgbClr val="333333"/>
                </a:solidFill>
              </a:rPr>
              <a:t>- </a:t>
            </a:r>
            <a:r>
              <a:rPr lang="en-US" sz="1600">
                <a:solidFill>
                  <a:schemeClr val="dk1"/>
                </a:solidFill>
              </a:rPr>
              <a:t>Bộ chuyển đổi xúc tác gặp vấn đề.</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③ [Theo dõi lỗi] viết “Quy trình chẩn đoán”:</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④ [Chẩn đoán lỗi]</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Thiết bị chẩn đoán GDS.</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Kiểm tra từng chi tiết nghi vấn bị hỏng.</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⑤ [Thực hiện và xác nhận sửa chữa]</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Sửa chữa xe</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Kiểm định</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*Nếu xe có biểu hiện bất thường, thực hiện lại "quy trình chẩn đoán".</a:t>
            </a:r>
            <a:endParaRPr sz="1600">
              <a:solidFill>
                <a:schemeClr val="dk1"/>
              </a:solidFill>
            </a:endParaRPr>
          </a:p>
          <a:p>
            <a:pPr marL="0" lvl="0" indent="0" algn="just" rtl="0">
              <a:lnSpc>
                <a:spcPct val="150000"/>
              </a:lnSpc>
              <a:spcBef>
                <a:spcPts val="1200"/>
              </a:spcBef>
              <a:spcAft>
                <a:spcPts val="1200"/>
              </a:spcAft>
              <a:buNone/>
            </a:pPr>
            <a:endParaRPr sz="1600">
              <a:solidFill>
                <a:schemeClr val="dk1"/>
              </a:solidFill>
            </a:endParaRPr>
          </a:p>
        </p:txBody>
      </p:sp>
      <p:pic>
        <p:nvPicPr>
          <p:cNvPr id="790" name="Google Shape;790;g143fcff8dae_0_0"/>
          <p:cNvPicPr preferRelativeResize="0"/>
          <p:nvPr/>
        </p:nvPicPr>
        <p:blipFill>
          <a:blip r:embed="rId4">
            <a:alphaModFix/>
          </a:blip>
          <a:stretch>
            <a:fillRect/>
          </a:stretch>
        </p:blipFill>
        <p:spPr>
          <a:xfrm>
            <a:off x="6250217" y="1195218"/>
            <a:ext cx="5477759" cy="4865705"/>
          </a:xfrm>
          <a:prstGeom prst="rect">
            <a:avLst/>
          </a:prstGeom>
          <a:noFill/>
          <a:ln>
            <a:noFill/>
          </a:ln>
        </p:spPr>
      </p:pic>
      <p:pic>
        <p:nvPicPr>
          <p:cNvPr id="791" name="Google Shape;791;g143fcff8dae_0_0"/>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g143fcff8dae_0_16"/>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45</a:t>
            </a:fld>
            <a:endParaRPr b="1">
              <a:solidFill>
                <a:srgbClr val="0000FF"/>
              </a:solidFill>
              <a:latin typeface="Arial"/>
              <a:ea typeface="Arial"/>
              <a:cs typeface="Arial"/>
              <a:sym typeface="Arial"/>
            </a:endParaRPr>
          </a:p>
        </p:txBody>
      </p:sp>
      <p:sp>
        <p:nvSpPr>
          <p:cNvPr id="797" name="Google Shape;797;g143fcff8dae_0_16"/>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98" name="Google Shape;798;g143fcff8dae_0_16"/>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799" name="Google Shape;799;g143fcff8dae_0_16"/>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HƯ HỎNG CẢM BIẾN MAP</a:t>
            </a:r>
            <a:endParaRPr sz="2800" b="1" i="0" u="none" strike="noStrike" cap="none">
              <a:solidFill>
                <a:schemeClr val="lt1"/>
              </a:solidFill>
              <a:latin typeface="Arial"/>
              <a:ea typeface="Arial"/>
              <a:cs typeface="Arial"/>
              <a:sym typeface="Arial"/>
            </a:endParaRPr>
          </a:p>
        </p:txBody>
      </p:sp>
      <p:sp>
        <p:nvSpPr>
          <p:cNvPr id="800" name="Google Shape;800;g143fcff8dae_0_16"/>
          <p:cNvSpPr txBox="1"/>
          <p:nvPr/>
        </p:nvSpPr>
        <p:spPr>
          <a:xfrm>
            <a:off x="412775" y="1089725"/>
            <a:ext cx="5553000" cy="61260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1600">
                <a:solidFill>
                  <a:schemeClr val="dk1"/>
                </a:solidFill>
              </a:rPr>
              <a:t>① [Kiểm tra các triệu chứng] Xe bị nổi đèn báo động cơ; xe chạy không tải yếu; xe hao nhiên liệu, có khói đen…</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② [Dự đoán lỗi] </a:t>
            </a:r>
            <a:endParaRPr sz="1600">
              <a:solidFill>
                <a:schemeClr val="dk1"/>
              </a:solidFill>
            </a:endParaRPr>
          </a:p>
          <a:p>
            <a:pPr marL="0" lvl="0" indent="0" algn="just" rtl="0">
              <a:lnSpc>
                <a:spcPct val="150000"/>
              </a:lnSpc>
              <a:spcBef>
                <a:spcPts val="0"/>
              </a:spcBef>
              <a:spcAft>
                <a:spcPts val="0"/>
              </a:spcAft>
              <a:buNone/>
            </a:pPr>
            <a:r>
              <a:rPr lang="en-US" sz="1600">
                <a:solidFill>
                  <a:srgbClr val="333333"/>
                </a:solidFill>
              </a:rPr>
              <a:t>- </a:t>
            </a:r>
            <a:r>
              <a:rPr lang="en-US" sz="1600">
                <a:solidFill>
                  <a:schemeClr val="dk1"/>
                </a:solidFill>
              </a:rPr>
              <a:t>Hư hỏng cảm biến MAP.</a:t>
            </a:r>
            <a:endParaRPr sz="1600">
              <a:solidFill>
                <a:schemeClr val="dk1"/>
              </a:solidFill>
            </a:endParaRPr>
          </a:p>
          <a:p>
            <a:pPr marL="0" lvl="0" indent="0" algn="just" rtl="0">
              <a:lnSpc>
                <a:spcPct val="150000"/>
              </a:lnSpc>
              <a:spcBef>
                <a:spcPts val="0"/>
              </a:spcBef>
              <a:spcAft>
                <a:spcPts val="0"/>
              </a:spcAft>
              <a:buNone/>
            </a:pPr>
            <a:r>
              <a:rPr lang="en-US" sz="1600">
                <a:solidFill>
                  <a:srgbClr val="333333"/>
                </a:solidFill>
              </a:rPr>
              <a:t>- </a:t>
            </a:r>
            <a:r>
              <a:rPr lang="en-US" sz="1600">
                <a:solidFill>
                  <a:schemeClr val="dk1"/>
                </a:solidFill>
              </a:rPr>
              <a:t>Kim phun bị tắc.</a:t>
            </a:r>
            <a:endParaRPr sz="1600">
              <a:solidFill>
                <a:schemeClr val="dk1"/>
              </a:solidFill>
            </a:endParaRPr>
          </a:p>
          <a:p>
            <a:pPr marL="0" lvl="0" indent="0" algn="just" rtl="0">
              <a:lnSpc>
                <a:spcPct val="150000"/>
              </a:lnSpc>
              <a:spcBef>
                <a:spcPts val="0"/>
              </a:spcBef>
              <a:spcAft>
                <a:spcPts val="0"/>
              </a:spcAft>
              <a:buNone/>
            </a:pPr>
            <a:r>
              <a:rPr lang="en-US" sz="1600">
                <a:solidFill>
                  <a:srgbClr val="333333"/>
                </a:solidFill>
              </a:rPr>
              <a:t>- </a:t>
            </a:r>
            <a:r>
              <a:rPr lang="en-US" sz="1600">
                <a:solidFill>
                  <a:schemeClr val="dk1"/>
                </a:solidFill>
              </a:rPr>
              <a:t>Bugi bị mòn..</a:t>
            </a:r>
            <a:endParaRPr sz="1600">
              <a:solidFill>
                <a:srgbClr val="333333"/>
              </a:solidFill>
            </a:endParaRPr>
          </a:p>
          <a:p>
            <a:pPr marL="0" lvl="0" indent="0" algn="just" rtl="0">
              <a:lnSpc>
                <a:spcPct val="150000"/>
              </a:lnSpc>
              <a:spcBef>
                <a:spcPts val="0"/>
              </a:spcBef>
              <a:spcAft>
                <a:spcPts val="0"/>
              </a:spcAft>
              <a:buNone/>
            </a:pPr>
            <a:r>
              <a:rPr lang="en-US" sz="1600">
                <a:solidFill>
                  <a:schemeClr val="dk1"/>
                </a:solidFill>
              </a:rPr>
              <a:t>③ [Theo dõi lỗi] viết “Quy trình chẩn đoán”:</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④ [Chẩn đoán lỗi]</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Thiết bị chẩn đoán GDS.</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Kiểm tra từng chi tiết nghi vấn bị hỏng.</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⑤ [Thực hiện và xác nhận sửa chữa]</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Sửa chữa xe</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Kiểm định</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*Nếu xe có biểu hiện bất thường, thực hiện lại "quy trình chẩn đoán".</a:t>
            </a:r>
            <a:endParaRPr sz="1600">
              <a:solidFill>
                <a:schemeClr val="dk1"/>
              </a:solidFill>
            </a:endParaRPr>
          </a:p>
          <a:p>
            <a:pPr marL="0" lvl="0" indent="0" algn="just" rtl="0">
              <a:lnSpc>
                <a:spcPct val="150000"/>
              </a:lnSpc>
              <a:spcBef>
                <a:spcPts val="1200"/>
              </a:spcBef>
              <a:spcAft>
                <a:spcPts val="1200"/>
              </a:spcAft>
              <a:buNone/>
            </a:pPr>
            <a:endParaRPr sz="1600">
              <a:solidFill>
                <a:schemeClr val="dk1"/>
              </a:solidFill>
            </a:endParaRPr>
          </a:p>
        </p:txBody>
      </p:sp>
      <p:pic>
        <p:nvPicPr>
          <p:cNvPr id="801" name="Google Shape;801;g143fcff8dae_0_16"/>
          <p:cNvPicPr preferRelativeResize="0"/>
          <p:nvPr/>
        </p:nvPicPr>
        <p:blipFill>
          <a:blip r:embed="rId4">
            <a:alphaModFix/>
          </a:blip>
          <a:stretch>
            <a:fillRect/>
          </a:stretch>
        </p:blipFill>
        <p:spPr>
          <a:xfrm>
            <a:off x="6027384" y="1089725"/>
            <a:ext cx="5162366" cy="5205433"/>
          </a:xfrm>
          <a:prstGeom prst="rect">
            <a:avLst/>
          </a:prstGeom>
          <a:noFill/>
          <a:ln>
            <a:noFill/>
          </a:ln>
        </p:spPr>
      </p:pic>
      <p:pic>
        <p:nvPicPr>
          <p:cNvPr id="802" name="Google Shape;802;g143fcff8dae_0_16"/>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g143fcff8dae_0_29"/>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46</a:t>
            </a:fld>
            <a:endParaRPr b="1">
              <a:solidFill>
                <a:srgbClr val="0000FF"/>
              </a:solidFill>
              <a:latin typeface="Arial"/>
              <a:ea typeface="Arial"/>
              <a:cs typeface="Arial"/>
              <a:sym typeface="Arial"/>
            </a:endParaRPr>
          </a:p>
        </p:txBody>
      </p:sp>
      <p:sp>
        <p:nvSpPr>
          <p:cNvPr id="808" name="Google Shape;808;g143fcff8dae_0_29"/>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09" name="Google Shape;809;g143fcff8dae_0_29"/>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810" name="Google Shape;810;g143fcff8dae_0_29"/>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HƯ HỎNG CẢM BIẾN ECT</a:t>
            </a:r>
            <a:endParaRPr sz="2800" b="1" i="0" u="none" strike="noStrike" cap="none">
              <a:solidFill>
                <a:schemeClr val="lt1"/>
              </a:solidFill>
              <a:latin typeface="Arial"/>
              <a:ea typeface="Arial"/>
              <a:cs typeface="Arial"/>
              <a:sym typeface="Arial"/>
            </a:endParaRPr>
          </a:p>
        </p:txBody>
      </p:sp>
      <p:sp>
        <p:nvSpPr>
          <p:cNvPr id="811" name="Google Shape;811;g143fcff8dae_0_29"/>
          <p:cNvSpPr txBox="1"/>
          <p:nvPr/>
        </p:nvSpPr>
        <p:spPr>
          <a:xfrm>
            <a:off x="464024" y="1103170"/>
            <a:ext cx="6128400" cy="61260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1600">
                <a:solidFill>
                  <a:schemeClr val="dk1"/>
                </a:solidFill>
              </a:rPr>
              <a:t>① [Kiểm tra các triệu chứng] Điều hòa không hoạt động, xe không khởi động được…</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② [Dự đoán lỗi] </a:t>
            </a:r>
            <a:endParaRPr sz="1600">
              <a:solidFill>
                <a:schemeClr val="dk1"/>
              </a:solidFill>
            </a:endParaRPr>
          </a:p>
          <a:p>
            <a:pPr marL="0" lvl="0" indent="0" algn="just" rtl="0">
              <a:lnSpc>
                <a:spcPct val="150000"/>
              </a:lnSpc>
              <a:spcBef>
                <a:spcPts val="0"/>
              </a:spcBef>
              <a:spcAft>
                <a:spcPts val="0"/>
              </a:spcAft>
              <a:buNone/>
            </a:pPr>
            <a:r>
              <a:rPr lang="en-US" sz="1600">
                <a:solidFill>
                  <a:srgbClr val="333333"/>
                </a:solidFill>
              </a:rPr>
              <a:t>- </a:t>
            </a:r>
            <a:r>
              <a:rPr lang="en-US" sz="1600">
                <a:solidFill>
                  <a:schemeClr val="dk1"/>
                </a:solidFill>
              </a:rPr>
              <a:t>Lỗi cảm biến ECT.</a:t>
            </a:r>
            <a:endParaRPr sz="1600">
              <a:solidFill>
                <a:schemeClr val="dk1"/>
              </a:solidFill>
            </a:endParaRPr>
          </a:p>
          <a:p>
            <a:pPr marL="0" lvl="0" indent="0" algn="just" rtl="0">
              <a:lnSpc>
                <a:spcPct val="150000"/>
              </a:lnSpc>
              <a:spcBef>
                <a:spcPts val="0"/>
              </a:spcBef>
              <a:spcAft>
                <a:spcPts val="0"/>
              </a:spcAft>
              <a:buNone/>
            </a:pPr>
            <a:r>
              <a:rPr lang="en-US" sz="1600">
                <a:solidFill>
                  <a:srgbClr val="333333"/>
                </a:solidFill>
              </a:rPr>
              <a:t>- </a:t>
            </a:r>
            <a:r>
              <a:rPr lang="en-US" sz="1600">
                <a:solidFill>
                  <a:schemeClr val="dk1"/>
                </a:solidFill>
              </a:rPr>
              <a:t>Bộ điều nhiệt kém.</a:t>
            </a:r>
            <a:endParaRPr sz="1600">
              <a:solidFill>
                <a:schemeClr val="dk1"/>
              </a:solidFill>
            </a:endParaRPr>
          </a:p>
          <a:p>
            <a:pPr marL="0" lvl="0" indent="0" algn="just" rtl="0">
              <a:lnSpc>
                <a:spcPct val="150000"/>
              </a:lnSpc>
              <a:spcBef>
                <a:spcPts val="0"/>
              </a:spcBef>
              <a:spcAft>
                <a:spcPts val="0"/>
              </a:spcAft>
              <a:buNone/>
            </a:pPr>
            <a:r>
              <a:rPr lang="en-US" sz="1600">
                <a:solidFill>
                  <a:srgbClr val="333333"/>
                </a:solidFill>
              </a:rPr>
              <a:t>- </a:t>
            </a:r>
            <a:r>
              <a:rPr lang="en-US" sz="1600">
                <a:solidFill>
                  <a:schemeClr val="dk1"/>
                </a:solidFill>
              </a:rPr>
              <a:t>Lỗi hệ thống làm mát.</a:t>
            </a:r>
            <a:endParaRPr sz="1600">
              <a:solidFill>
                <a:srgbClr val="333333"/>
              </a:solidFill>
            </a:endParaRPr>
          </a:p>
          <a:p>
            <a:pPr marL="0" lvl="0" indent="0" algn="just" rtl="0">
              <a:lnSpc>
                <a:spcPct val="150000"/>
              </a:lnSpc>
              <a:spcBef>
                <a:spcPts val="0"/>
              </a:spcBef>
              <a:spcAft>
                <a:spcPts val="0"/>
              </a:spcAft>
              <a:buNone/>
            </a:pPr>
            <a:r>
              <a:rPr lang="en-US" sz="1600">
                <a:solidFill>
                  <a:schemeClr val="dk1"/>
                </a:solidFill>
              </a:rPr>
              <a:t>③ [Theo dõi lỗi] viết “Quy trình chẩn đoán”:</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④ [Chẩn đoán lỗi]</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Thiết bị chẩn đoán GDS.</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Kiểm tra từng chi tiết nghi vấn bị hỏng.</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⑤ [Thực hiện và xác nhận sửa chữa]</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Sửa chữa xe</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 Kiểm định</a:t>
            </a:r>
            <a:endParaRPr sz="1600">
              <a:solidFill>
                <a:schemeClr val="dk1"/>
              </a:solidFill>
            </a:endParaRPr>
          </a:p>
          <a:p>
            <a:pPr marL="0" lvl="0" indent="0" algn="just" rtl="0">
              <a:lnSpc>
                <a:spcPct val="150000"/>
              </a:lnSpc>
              <a:spcBef>
                <a:spcPts val="0"/>
              </a:spcBef>
              <a:spcAft>
                <a:spcPts val="0"/>
              </a:spcAft>
              <a:buNone/>
            </a:pPr>
            <a:r>
              <a:rPr lang="en-US" sz="1600">
                <a:solidFill>
                  <a:schemeClr val="dk1"/>
                </a:solidFill>
              </a:rPr>
              <a:t>*Nếu xe có biểu hiện bất thường, thực hiện lại "quy trình chẩn đoán".</a:t>
            </a:r>
            <a:endParaRPr sz="1600">
              <a:solidFill>
                <a:schemeClr val="dk1"/>
              </a:solidFill>
            </a:endParaRPr>
          </a:p>
          <a:p>
            <a:pPr marL="0" lvl="0" indent="0" algn="just" rtl="0">
              <a:lnSpc>
                <a:spcPct val="150000"/>
              </a:lnSpc>
              <a:spcBef>
                <a:spcPts val="1200"/>
              </a:spcBef>
              <a:spcAft>
                <a:spcPts val="1200"/>
              </a:spcAft>
              <a:buNone/>
            </a:pPr>
            <a:endParaRPr sz="1600">
              <a:solidFill>
                <a:schemeClr val="dk1"/>
              </a:solidFill>
            </a:endParaRPr>
          </a:p>
        </p:txBody>
      </p:sp>
      <p:pic>
        <p:nvPicPr>
          <p:cNvPr id="812" name="Google Shape;812;g143fcff8dae_0_29"/>
          <p:cNvPicPr preferRelativeResize="0"/>
          <p:nvPr/>
        </p:nvPicPr>
        <p:blipFill>
          <a:blip r:embed="rId4">
            <a:alphaModFix/>
          </a:blip>
          <a:stretch>
            <a:fillRect/>
          </a:stretch>
        </p:blipFill>
        <p:spPr>
          <a:xfrm>
            <a:off x="6229975" y="1154700"/>
            <a:ext cx="4712345" cy="4809220"/>
          </a:xfrm>
          <a:prstGeom prst="rect">
            <a:avLst/>
          </a:prstGeom>
          <a:noFill/>
          <a:ln>
            <a:noFill/>
          </a:ln>
        </p:spPr>
      </p:pic>
      <p:pic>
        <p:nvPicPr>
          <p:cNvPr id="813" name="Google Shape;813;g143fcff8dae_0_29"/>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143fcff8dae_0_41"/>
          <p:cNvSpPr txBox="1">
            <a:spLocks noGrp="1"/>
          </p:cNvSpPr>
          <p:nvPr>
            <p:ph type="sldNum" idx="12"/>
          </p:nvPr>
        </p:nvSpPr>
        <p:spPr>
          <a:xfrm>
            <a:off x="8947675" y="6295208"/>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b="1">
                <a:solidFill>
                  <a:srgbClr val="0000FF"/>
                </a:solidFill>
                <a:latin typeface="Arial"/>
                <a:ea typeface="Arial"/>
                <a:cs typeface="Arial"/>
                <a:sym typeface="Arial"/>
              </a:rPr>
              <a:t>47</a:t>
            </a:fld>
            <a:endParaRPr b="1">
              <a:solidFill>
                <a:srgbClr val="0000FF"/>
              </a:solidFill>
              <a:latin typeface="Arial"/>
              <a:ea typeface="Arial"/>
              <a:cs typeface="Arial"/>
              <a:sym typeface="Arial"/>
            </a:endParaRPr>
          </a:p>
        </p:txBody>
      </p:sp>
      <p:sp>
        <p:nvSpPr>
          <p:cNvPr id="819" name="Google Shape;819;g143fcff8dae_0_41"/>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20" name="Google Shape;820;g143fcff8dae_0_41"/>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821" name="Google Shape;821;g143fcff8dae_0_41"/>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3200" b="1">
                <a:solidFill>
                  <a:schemeClr val="lt1"/>
                </a:solidFill>
              </a:rPr>
              <a:t>KẾT LUẬN VÀ KHÓ KHĂN</a:t>
            </a:r>
            <a:endParaRPr sz="2800" b="1" i="0" u="none" strike="noStrike" cap="none">
              <a:solidFill>
                <a:schemeClr val="lt1"/>
              </a:solidFill>
              <a:latin typeface="Arial"/>
              <a:ea typeface="Arial"/>
              <a:cs typeface="Arial"/>
              <a:sym typeface="Arial"/>
            </a:endParaRPr>
          </a:p>
        </p:txBody>
      </p:sp>
      <p:sp>
        <p:nvSpPr>
          <p:cNvPr id="822" name="Google Shape;822;g143fcff8dae_0_41"/>
          <p:cNvSpPr txBox="1"/>
          <p:nvPr/>
        </p:nvSpPr>
        <p:spPr>
          <a:xfrm>
            <a:off x="452940" y="1272285"/>
            <a:ext cx="4828800" cy="6217056"/>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None/>
            </a:pPr>
            <a:r>
              <a:rPr lang="en-US" sz="1600" b="1">
                <a:solidFill>
                  <a:schemeClr val="tx1"/>
                </a:solidFill>
              </a:rPr>
              <a:t>KẾT LUẬN:</a:t>
            </a:r>
          </a:p>
          <a:p>
            <a:pPr lvl="0" algn="just" rtl="0">
              <a:lnSpc>
                <a:spcPct val="150000"/>
              </a:lnSpc>
              <a:spcBef>
                <a:spcPts val="1200"/>
              </a:spcBef>
              <a:spcAft>
                <a:spcPts val="0"/>
              </a:spcAft>
              <a:buFontTx/>
              <a:buChar char="-"/>
            </a:pPr>
            <a:r>
              <a:rPr lang="en-US" sz="1600">
                <a:solidFill>
                  <a:schemeClr val="dk1"/>
                </a:solidFill>
              </a:rPr>
              <a:t> Biết được đặc điểm cấu tạo, các thông số cơ bản của xe buýt, các loại động cơ sử dụng nhiên liệu CNG và đặc biệt là đối tượng nghiên cứu (động cơ C6AC).</a:t>
            </a:r>
          </a:p>
          <a:p>
            <a:pPr algn="just">
              <a:lnSpc>
                <a:spcPct val="150000"/>
              </a:lnSpc>
              <a:spcBef>
                <a:spcPts val="1200"/>
              </a:spcBef>
              <a:buFontTx/>
              <a:buChar char="-"/>
            </a:pPr>
            <a:r>
              <a:rPr lang="vi-VN" sz="1600">
                <a:solidFill>
                  <a:schemeClr val="dk1"/>
                </a:solidFill>
              </a:rPr>
              <a:t> Nắm được lịch sử hình thành, quá trình phát triển cho đến hiện nay của nhiên liệu CNG.</a:t>
            </a:r>
            <a:endParaRPr sz="1600">
              <a:solidFill>
                <a:schemeClr val="dk1"/>
              </a:solidFill>
            </a:endParaRPr>
          </a:p>
          <a:p>
            <a:pPr lvl="0" algn="just" rtl="0">
              <a:lnSpc>
                <a:spcPct val="150000"/>
              </a:lnSpc>
              <a:spcBef>
                <a:spcPts val="1200"/>
              </a:spcBef>
              <a:spcAft>
                <a:spcPts val="0"/>
              </a:spcAft>
              <a:buNone/>
            </a:pPr>
            <a:r>
              <a:rPr lang="en-US" sz="1600">
                <a:solidFill>
                  <a:schemeClr val="dk1"/>
                </a:solidFill>
              </a:rPr>
              <a:t>- Hiểu rõ hơn các hệ thống nạp/thải, hệ thống đánh lửa, hệ thống điều khiển ECU.</a:t>
            </a:r>
            <a:endParaRPr sz="1600">
              <a:solidFill>
                <a:schemeClr val="dk1"/>
              </a:solidFill>
            </a:endParaRPr>
          </a:p>
          <a:p>
            <a:pPr marL="0" lvl="0" indent="0" algn="just" rtl="0">
              <a:lnSpc>
                <a:spcPct val="150000"/>
              </a:lnSpc>
              <a:spcBef>
                <a:spcPts val="1200"/>
              </a:spcBef>
              <a:spcAft>
                <a:spcPts val="0"/>
              </a:spcAft>
              <a:buNone/>
            </a:pPr>
            <a:r>
              <a:rPr lang="en-US" sz="1600">
                <a:solidFill>
                  <a:schemeClr val="dk1"/>
                </a:solidFill>
              </a:rPr>
              <a:t>- Biết được những mã lỗi, hư hỏng trên xe và quy trình các bước để sửa chữa.</a:t>
            </a:r>
            <a:endParaRPr sz="1600">
              <a:solidFill>
                <a:schemeClr val="dk1"/>
              </a:solidFill>
            </a:endParaRPr>
          </a:p>
          <a:p>
            <a:pPr marL="0" lvl="0" indent="0" algn="just" rtl="0">
              <a:lnSpc>
                <a:spcPct val="150000"/>
              </a:lnSpc>
              <a:spcBef>
                <a:spcPts val="1200"/>
              </a:spcBef>
              <a:spcAft>
                <a:spcPts val="0"/>
              </a:spcAft>
              <a:buNone/>
            </a:pPr>
            <a:endParaRPr sz="1600">
              <a:solidFill>
                <a:schemeClr val="dk1"/>
              </a:solidFill>
            </a:endParaRPr>
          </a:p>
          <a:p>
            <a:pPr marL="0" lvl="0" indent="0" algn="just" rtl="0">
              <a:lnSpc>
                <a:spcPct val="150000"/>
              </a:lnSpc>
              <a:spcBef>
                <a:spcPts val="1200"/>
              </a:spcBef>
              <a:spcAft>
                <a:spcPts val="1200"/>
              </a:spcAft>
              <a:buNone/>
            </a:pPr>
            <a:endParaRPr sz="1600">
              <a:solidFill>
                <a:schemeClr val="dk1"/>
              </a:solidFill>
            </a:endParaRPr>
          </a:p>
        </p:txBody>
      </p:sp>
      <p:pic>
        <p:nvPicPr>
          <p:cNvPr id="824" name="Google Shape;824;g143fcff8dae_0_41"/>
          <p:cNvPicPr preferRelativeResize="0"/>
          <p:nvPr/>
        </p:nvPicPr>
        <p:blipFill>
          <a:blip r:embed="rId4">
            <a:alphaModFix/>
          </a:blip>
          <a:stretch>
            <a:fillRect/>
          </a:stretch>
        </p:blipFill>
        <p:spPr>
          <a:xfrm>
            <a:off x="11189750" y="0"/>
            <a:ext cx="1002250" cy="1002250"/>
          </a:xfrm>
          <a:prstGeom prst="rect">
            <a:avLst/>
          </a:prstGeom>
          <a:noFill/>
          <a:ln>
            <a:noFill/>
          </a:ln>
        </p:spPr>
      </p:pic>
      <p:sp>
        <p:nvSpPr>
          <p:cNvPr id="2" name="TextBox 1">
            <a:extLst>
              <a:ext uri="{FF2B5EF4-FFF2-40B4-BE49-F238E27FC236}">
                <a16:creationId xmlns:a16="http://schemas.microsoft.com/office/drawing/2014/main" id="{DEE358FE-08B7-513D-0E59-E1974B6C0257}"/>
              </a:ext>
            </a:extLst>
          </p:cNvPr>
          <p:cNvSpPr txBox="1"/>
          <p:nvPr/>
        </p:nvSpPr>
        <p:spPr>
          <a:xfrm>
            <a:off x="5812982" y="1605280"/>
            <a:ext cx="5647498" cy="2632003"/>
          </a:xfrm>
          <a:prstGeom prst="rect">
            <a:avLst/>
          </a:prstGeom>
          <a:noFill/>
        </p:spPr>
        <p:txBody>
          <a:bodyPr wrap="square" rtlCol="0">
            <a:spAutoFit/>
          </a:bodyPr>
          <a:lstStyle/>
          <a:p>
            <a:r>
              <a:rPr lang="en-US" sz="1600" b="1">
                <a:solidFill>
                  <a:schemeClr val="tx1"/>
                </a:solidFill>
              </a:rPr>
              <a:t>KHÓ KHĂN:</a:t>
            </a:r>
          </a:p>
          <a:p>
            <a:endParaRPr lang="en-US" sz="1600" b="1">
              <a:solidFill>
                <a:schemeClr val="tx1"/>
              </a:solidFill>
            </a:endParaRPr>
          </a:p>
          <a:p>
            <a:r>
              <a:rPr lang="en-US" sz="1600">
                <a:solidFill>
                  <a:schemeClr val="tx1"/>
                </a:solidFill>
              </a:rPr>
              <a:t>- Thời gian thực hiện đồ án khá ngắn.</a:t>
            </a:r>
          </a:p>
          <a:p>
            <a:pPr>
              <a:lnSpc>
                <a:spcPct val="150000"/>
              </a:lnSpc>
              <a:buFontTx/>
              <a:buChar char="-"/>
            </a:pPr>
            <a:r>
              <a:rPr lang="en-US" sz="1600">
                <a:solidFill>
                  <a:schemeClr val="tx1"/>
                </a:solidFill>
              </a:rPr>
              <a:t> Không có nhiều đề tài trong nước và nước ngoài làm về CNG.</a:t>
            </a:r>
          </a:p>
          <a:p>
            <a:pPr>
              <a:lnSpc>
                <a:spcPct val="150000"/>
              </a:lnSpc>
              <a:buFontTx/>
              <a:buChar char="-"/>
            </a:pPr>
            <a:r>
              <a:rPr lang="en-US" sz="1600">
                <a:solidFill>
                  <a:schemeClr val="tx1"/>
                </a:solidFill>
              </a:rPr>
              <a:t> Tài liệu về động cơ C6AC bị hạn chế.</a:t>
            </a:r>
          </a:p>
          <a:p>
            <a:pPr>
              <a:lnSpc>
                <a:spcPct val="150000"/>
              </a:lnSpc>
              <a:buFontTx/>
              <a:buChar char="-"/>
            </a:pPr>
            <a:r>
              <a:rPr lang="en-US" sz="1600">
                <a:solidFill>
                  <a:schemeClr val="tx1"/>
                </a:solidFill>
              </a:rPr>
              <a:t> Loại xe sử dụng động cơ C6AC tại Hồ Chí Mình đã không còn.</a:t>
            </a:r>
            <a:endParaRPr lang="vi-VN" sz="16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2">
                                            <p:txEl>
                                              <p:pRg st="0" end="0"/>
                                            </p:txEl>
                                          </p:spTgt>
                                        </p:tgtEl>
                                        <p:attrNameLst>
                                          <p:attrName>style.visibility</p:attrName>
                                        </p:attrNameLst>
                                      </p:cBhvr>
                                      <p:to>
                                        <p:strVal val="visible"/>
                                      </p:to>
                                    </p:set>
                                    <p:animEffect transition="in" filter="fade">
                                      <p:cBhvr>
                                        <p:cTn id="7" dur="500"/>
                                        <p:tgtEl>
                                          <p:spTgt spid="8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22">
                                            <p:txEl>
                                              <p:pRg st="1" end="1"/>
                                            </p:txEl>
                                          </p:spTgt>
                                        </p:tgtEl>
                                        <p:attrNameLst>
                                          <p:attrName>style.visibility</p:attrName>
                                        </p:attrNameLst>
                                      </p:cBhvr>
                                      <p:to>
                                        <p:strVal val="visible"/>
                                      </p:to>
                                    </p:set>
                                    <p:animEffect transition="in" filter="fade">
                                      <p:cBhvr>
                                        <p:cTn id="10" dur="500"/>
                                        <p:tgtEl>
                                          <p:spTgt spid="82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22">
                                            <p:txEl>
                                              <p:pRg st="2" end="2"/>
                                            </p:txEl>
                                          </p:spTgt>
                                        </p:tgtEl>
                                        <p:attrNameLst>
                                          <p:attrName>style.visibility</p:attrName>
                                        </p:attrNameLst>
                                      </p:cBhvr>
                                      <p:to>
                                        <p:strVal val="visible"/>
                                      </p:to>
                                    </p:set>
                                    <p:animEffect transition="in" filter="fade">
                                      <p:cBhvr>
                                        <p:cTn id="13" dur="500"/>
                                        <p:tgtEl>
                                          <p:spTgt spid="82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22">
                                            <p:txEl>
                                              <p:pRg st="3" end="3"/>
                                            </p:txEl>
                                          </p:spTgt>
                                        </p:tgtEl>
                                        <p:attrNameLst>
                                          <p:attrName>style.visibility</p:attrName>
                                        </p:attrNameLst>
                                      </p:cBhvr>
                                      <p:to>
                                        <p:strVal val="visible"/>
                                      </p:to>
                                    </p:set>
                                    <p:animEffect transition="in" filter="fade">
                                      <p:cBhvr>
                                        <p:cTn id="16" dur="500"/>
                                        <p:tgtEl>
                                          <p:spTgt spid="82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22">
                                            <p:txEl>
                                              <p:pRg st="4" end="4"/>
                                            </p:txEl>
                                          </p:spTgt>
                                        </p:tgtEl>
                                        <p:attrNameLst>
                                          <p:attrName>style.visibility</p:attrName>
                                        </p:attrNameLst>
                                      </p:cBhvr>
                                      <p:to>
                                        <p:strVal val="visible"/>
                                      </p:to>
                                    </p:set>
                                    <p:animEffect transition="in" filter="fade">
                                      <p:cBhvr>
                                        <p:cTn id="19" dur="500"/>
                                        <p:tgtEl>
                                          <p:spTgt spid="82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fade">
                                      <p:cBhvr>
                                        <p:cTn id="30" dur="500"/>
                                        <p:tgtEl>
                                          <p:spTgt spid="2">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Effect transition="in" filter="fade">
                                      <p:cBhvr>
                                        <p:cTn id="33" dur="500"/>
                                        <p:tgtEl>
                                          <p:spTgt spid="2">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fade">
                                      <p:cBhvr>
                                        <p:cTn id="3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6C5BA2C0-0187-4279-B415-BF097D949CA9}"/>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5887818" y="984294"/>
            <a:ext cx="600075" cy="600075"/>
          </a:xfrm>
          <a:prstGeom prst="rect">
            <a:avLst/>
          </a:prstGeom>
        </p:spPr>
      </p:pic>
      <p:pic>
        <p:nvPicPr>
          <p:cNvPr id="11" name="图片 10">
            <a:extLst>
              <a:ext uri="{FF2B5EF4-FFF2-40B4-BE49-F238E27FC236}">
                <a16:creationId xmlns:a16="http://schemas.microsoft.com/office/drawing/2014/main" id="{B3A21BE5-D596-4187-854C-98CA150481E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0929321" y="286522"/>
            <a:ext cx="1123950" cy="1123950"/>
          </a:xfrm>
          <a:prstGeom prst="rect">
            <a:avLst/>
          </a:prstGeom>
        </p:spPr>
      </p:pic>
      <p:pic>
        <p:nvPicPr>
          <p:cNvPr id="25" name="图片 24">
            <a:extLst>
              <a:ext uri="{FF2B5EF4-FFF2-40B4-BE49-F238E27FC236}">
                <a16:creationId xmlns:a16="http://schemas.microsoft.com/office/drawing/2014/main" id="{60BF2AD2-5442-431A-A1D2-5EA13FF7F51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611961" y="1824429"/>
            <a:ext cx="723900" cy="1114425"/>
          </a:xfrm>
          <a:prstGeom prst="rect">
            <a:avLst/>
          </a:prstGeom>
        </p:spPr>
      </p:pic>
      <p:grpSp>
        <p:nvGrpSpPr>
          <p:cNvPr id="4" name="组合 3">
            <a:extLst>
              <a:ext uri="{FF2B5EF4-FFF2-40B4-BE49-F238E27FC236}">
                <a16:creationId xmlns:a16="http://schemas.microsoft.com/office/drawing/2014/main" id="{16CBA60A-2EB9-45CB-A19F-D241C44CF3C5}"/>
              </a:ext>
            </a:extLst>
          </p:cNvPr>
          <p:cNvGrpSpPr/>
          <p:nvPr/>
        </p:nvGrpSpPr>
        <p:grpSpPr>
          <a:xfrm>
            <a:off x="2375869" y="2348496"/>
            <a:ext cx="7440261" cy="1570651"/>
            <a:chOff x="2375869" y="2348496"/>
            <a:chExt cx="7440261" cy="1570651"/>
          </a:xfrm>
        </p:grpSpPr>
        <p:sp>
          <p:nvSpPr>
            <p:cNvPr id="2" name="矩形: 圆角 1">
              <a:extLst>
                <a:ext uri="{FF2B5EF4-FFF2-40B4-BE49-F238E27FC236}">
                  <a16:creationId xmlns:a16="http://schemas.microsoft.com/office/drawing/2014/main" id="{CBFFA91A-9F76-4E5C-92A4-E39116404ABC}"/>
                </a:ext>
              </a:extLst>
            </p:cNvPr>
            <p:cNvSpPr/>
            <p:nvPr/>
          </p:nvSpPr>
          <p:spPr>
            <a:xfrm>
              <a:off x="2375869" y="2348496"/>
              <a:ext cx="7440261" cy="1570651"/>
            </a:xfrm>
            <a:prstGeom prst="roundRect">
              <a:avLst>
                <a:gd name="adj" fmla="val 50000"/>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Calibri Light" panose="020F0302020204030204" pitchFamily="34" charset="0"/>
                <a:cs typeface="Calibri Light" panose="020F0302020204030204" pitchFamily="34" charset="0"/>
              </a:endParaRPr>
            </a:p>
          </p:txBody>
        </p:sp>
        <p:sp>
          <p:nvSpPr>
            <p:cNvPr id="3" name="文本框 2">
              <a:extLst>
                <a:ext uri="{FF2B5EF4-FFF2-40B4-BE49-F238E27FC236}">
                  <a16:creationId xmlns:a16="http://schemas.microsoft.com/office/drawing/2014/main" id="{53FE83C0-90DD-465C-ADB0-1DC9209EF653}"/>
                </a:ext>
              </a:extLst>
            </p:cNvPr>
            <p:cNvSpPr txBox="1"/>
            <p:nvPr/>
          </p:nvSpPr>
          <p:spPr>
            <a:xfrm>
              <a:off x="3064307" y="2472101"/>
              <a:ext cx="5769913" cy="1323439"/>
            </a:xfrm>
            <a:prstGeom prst="rect">
              <a:avLst/>
            </a:prstGeom>
            <a:noFill/>
          </p:spPr>
          <p:txBody>
            <a:bodyPr wrap="none" rtlCol="0">
              <a:spAutoFit/>
            </a:bodyPr>
            <a:lstStyle/>
            <a:p>
              <a:r>
                <a:rPr lang="tr-TR" altLang="zh-CN" sz="8000" b="1" dirty="0">
                  <a:solidFill>
                    <a:srgbClr val="308BF2"/>
                  </a:solidFill>
                  <a:latin typeface="Calibri Light" panose="020F0302020204030204" pitchFamily="34" charset="0"/>
                  <a:ea typeface="思源黑体 CN Heavy" panose="020B0A00000000000000" pitchFamily="34" charset="-122"/>
                  <a:cs typeface="Calibri Light" panose="020F0302020204030204" pitchFamily="34" charset="0"/>
                </a:rPr>
                <a:t>   </a:t>
              </a:r>
              <a:r>
                <a:rPr lang="en-US" altLang="zh-CN" sz="8000" b="1" dirty="0">
                  <a:solidFill>
                    <a:srgbClr val="308BF2"/>
                  </a:solidFill>
                  <a:latin typeface="Calibri Light" panose="020F0302020204030204" pitchFamily="34" charset="0"/>
                  <a:ea typeface="思源黑体 CN Heavy" panose="020B0A00000000000000" pitchFamily="34" charset="-122"/>
                  <a:cs typeface="Calibri Light" panose="020F0302020204030204" pitchFamily="34" charset="0"/>
                </a:rPr>
                <a:t>THANK YOU</a:t>
              </a:r>
              <a:endParaRPr lang="zh-CN" altLang="en-US" sz="8000" b="1" dirty="0">
                <a:solidFill>
                  <a:srgbClr val="308BF2"/>
                </a:solidFill>
                <a:latin typeface="Calibri Light" panose="020F0302020204030204" pitchFamily="34" charset="0"/>
                <a:ea typeface="思源黑体 CN Heavy" panose="020B0A00000000000000" pitchFamily="34" charset="-122"/>
                <a:cs typeface="Calibri Light" panose="020F0302020204030204" pitchFamily="34" charset="0"/>
              </a:endParaRPr>
            </a:p>
          </p:txBody>
        </p:sp>
      </p:grpSp>
      <p:sp>
        <p:nvSpPr>
          <p:cNvPr id="20" name="矩形 19">
            <a:extLst>
              <a:ext uri="{FF2B5EF4-FFF2-40B4-BE49-F238E27FC236}">
                <a16:creationId xmlns:a16="http://schemas.microsoft.com/office/drawing/2014/main" id="{290FD50F-D951-40CE-A46B-B453D6C25401}"/>
              </a:ext>
            </a:extLst>
          </p:cNvPr>
          <p:cNvSpPr/>
          <p:nvPr/>
        </p:nvSpPr>
        <p:spPr>
          <a:xfrm>
            <a:off x="2375870" y="4189154"/>
            <a:ext cx="6960286" cy="1141338"/>
          </a:xfrm>
          <a:prstGeom prst="rect">
            <a:avLst/>
          </a:prstGeom>
        </p:spPr>
        <p:txBody>
          <a:bodyPr wrap="square">
            <a:spAutoFit/>
          </a:bodyPr>
          <a:lstStyle/>
          <a:p>
            <a:pPr algn="ctr">
              <a:lnSpc>
                <a:spcPct val="150000"/>
              </a:lnSpc>
            </a:pPr>
            <a:r>
              <a:rPr lang="en-US" altLang="zh-CN" sz="2400" i="1">
                <a:solidFill>
                  <a:schemeClr val="bg1"/>
                </a:solidFill>
                <a:latin typeface="Arial Nova" panose="020B0604020202020204" pitchFamily="34" charset="0"/>
                <a:ea typeface="思源黑体 CN Light" panose="020B0300000000000000" pitchFamily="34" charset="-122"/>
              </a:rPr>
              <a:t>Cảm ơn các thầy đã lắng nghe bài thuyết trình của chúng em</a:t>
            </a:r>
            <a:endParaRPr lang="en-US" altLang="zh-CN" sz="2400" i="1" dirty="0">
              <a:solidFill>
                <a:schemeClr val="bg1"/>
              </a:solidFill>
              <a:latin typeface="Arial Nova" panose="020B0604020202020204" pitchFamily="34" charset="0"/>
              <a:ea typeface="思源黑体 CN Light" panose="020B0300000000000000" pitchFamily="34" charset="-122"/>
            </a:endParaRPr>
          </a:p>
        </p:txBody>
      </p:sp>
      <p:pic>
        <p:nvPicPr>
          <p:cNvPr id="22" name="图片 21">
            <a:extLst>
              <a:ext uri="{FF2B5EF4-FFF2-40B4-BE49-F238E27FC236}">
                <a16:creationId xmlns:a16="http://schemas.microsoft.com/office/drawing/2014/main" id="{FE58F919-51C6-4A62-854D-EF5BE450FCE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flipH="1">
            <a:off x="1779923" y="2142037"/>
            <a:ext cx="1365160" cy="1983566"/>
          </a:xfrm>
          <a:prstGeom prst="rect">
            <a:avLst/>
          </a:prstGeom>
        </p:spPr>
      </p:pic>
    </p:spTree>
    <p:extLst>
      <p:ext uri="{BB962C8B-B14F-4D97-AF65-F5344CB8AC3E}">
        <p14:creationId xmlns:p14="http://schemas.microsoft.com/office/powerpoint/2010/main" val="256181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142dd6475ba_0_21"/>
          <p:cNvSpPr txBox="1">
            <a:spLocks noGrp="1"/>
          </p:cNvSpPr>
          <p:nvPr>
            <p:ph type="sldNum" idx="12"/>
          </p:nvPr>
        </p:nvSpPr>
        <p:spPr>
          <a:xfrm>
            <a:off x="8947675" y="6183225"/>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5</a:t>
            </a:fld>
            <a:endParaRPr b="1">
              <a:solidFill>
                <a:srgbClr val="0000FF"/>
              </a:solidFill>
              <a:latin typeface="Arial"/>
              <a:ea typeface="Arial"/>
              <a:cs typeface="Arial"/>
              <a:sym typeface="Arial"/>
            </a:endParaRPr>
          </a:p>
        </p:txBody>
      </p:sp>
      <p:sp>
        <p:nvSpPr>
          <p:cNvPr id="174" name="Google Shape;174;g142dd6475ba_0_21"/>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75" name="Google Shape;175;g142dd6475ba_0_21"/>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176" name="Google Shape;176;g142dd6475ba_0_21"/>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rPr>
              <a:t>GIỚI THIỆU VỀ KHÍ CNG</a:t>
            </a:r>
            <a:endParaRPr sz="2800" b="1" i="0" u="none" strike="noStrike" cap="none">
              <a:solidFill>
                <a:schemeClr val="lt1"/>
              </a:solidFill>
              <a:latin typeface="Arial"/>
              <a:ea typeface="Arial"/>
              <a:cs typeface="Arial"/>
              <a:sym typeface="Arial"/>
            </a:endParaRPr>
          </a:p>
        </p:txBody>
      </p:sp>
      <p:pic>
        <p:nvPicPr>
          <p:cNvPr id="177" name="Google Shape;177;g142dd6475ba_0_21"/>
          <p:cNvPicPr preferRelativeResize="0"/>
          <p:nvPr/>
        </p:nvPicPr>
        <p:blipFill>
          <a:blip r:embed="rId4">
            <a:alphaModFix/>
          </a:blip>
          <a:stretch>
            <a:fillRect/>
          </a:stretch>
        </p:blipFill>
        <p:spPr>
          <a:xfrm>
            <a:off x="2747950" y="1154700"/>
            <a:ext cx="6696075" cy="4200525"/>
          </a:xfrm>
          <a:prstGeom prst="rect">
            <a:avLst/>
          </a:prstGeom>
          <a:noFill/>
          <a:ln>
            <a:noFill/>
          </a:ln>
        </p:spPr>
      </p:pic>
      <p:sp>
        <p:nvSpPr>
          <p:cNvPr id="178" name="Google Shape;178;g142dd6475ba_0_21"/>
          <p:cNvSpPr txBox="1"/>
          <p:nvPr/>
        </p:nvSpPr>
        <p:spPr>
          <a:xfrm>
            <a:off x="2859888" y="5507625"/>
            <a:ext cx="6472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a:t>Hệ thống cung cấp khí CNG sử dụng bộ hòa trộn</a:t>
            </a:r>
            <a:endParaRPr sz="2200"/>
          </a:p>
        </p:txBody>
      </p:sp>
      <p:pic>
        <p:nvPicPr>
          <p:cNvPr id="179" name="Google Shape;179;g142dd6475ba_0_21"/>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142dd6475ba_0_40"/>
          <p:cNvSpPr txBox="1">
            <a:spLocks noGrp="1"/>
          </p:cNvSpPr>
          <p:nvPr>
            <p:ph type="sldNum" idx="12"/>
          </p:nvPr>
        </p:nvSpPr>
        <p:spPr>
          <a:xfrm>
            <a:off x="9049275" y="624058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6</a:t>
            </a:fld>
            <a:endParaRPr b="1">
              <a:solidFill>
                <a:srgbClr val="0000FF"/>
              </a:solidFill>
              <a:latin typeface="Arial"/>
              <a:ea typeface="Arial"/>
              <a:cs typeface="Arial"/>
              <a:sym typeface="Arial"/>
            </a:endParaRPr>
          </a:p>
        </p:txBody>
      </p:sp>
      <p:pic>
        <p:nvPicPr>
          <p:cNvPr id="186" name="Google Shape;186;g142dd6475ba_0_40"/>
          <p:cNvPicPr preferRelativeResize="0"/>
          <p:nvPr/>
        </p:nvPicPr>
        <p:blipFill>
          <a:blip r:embed="rId3">
            <a:alphaModFix/>
          </a:blip>
          <a:stretch>
            <a:fillRect/>
          </a:stretch>
        </p:blipFill>
        <p:spPr>
          <a:xfrm>
            <a:off x="2781301" y="1088200"/>
            <a:ext cx="6629399" cy="4376800"/>
          </a:xfrm>
          <a:prstGeom prst="rect">
            <a:avLst/>
          </a:prstGeom>
          <a:noFill/>
          <a:ln>
            <a:noFill/>
          </a:ln>
        </p:spPr>
      </p:pic>
      <p:sp>
        <p:nvSpPr>
          <p:cNvPr id="187" name="Google Shape;187;g142dd6475ba_0_40"/>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8" name="Google Shape;188;g142dd6475ba_0_40"/>
          <p:cNvPicPr preferRelativeResize="0"/>
          <p:nvPr/>
        </p:nvPicPr>
        <p:blipFill rotWithShape="1">
          <a:blip r:embed="rId4">
            <a:alphaModFix/>
          </a:blip>
          <a:srcRect/>
          <a:stretch/>
        </p:blipFill>
        <p:spPr>
          <a:xfrm>
            <a:off x="0" y="4724"/>
            <a:ext cx="928048" cy="992859"/>
          </a:xfrm>
          <a:prstGeom prst="rect">
            <a:avLst/>
          </a:prstGeom>
          <a:noFill/>
          <a:ln>
            <a:noFill/>
          </a:ln>
        </p:spPr>
      </p:pic>
      <p:sp>
        <p:nvSpPr>
          <p:cNvPr id="189" name="Google Shape;189;g142dd6475ba_0_40"/>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rPr>
              <a:t> GIỚI THIỆU VỀ KHÍ CNG</a:t>
            </a:r>
            <a:endParaRPr sz="2800" b="1" i="0" u="none" strike="noStrike" cap="none">
              <a:solidFill>
                <a:schemeClr val="lt1"/>
              </a:solidFill>
              <a:latin typeface="Arial"/>
              <a:ea typeface="Arial"/>
              <a:cs typeface="Arial"/>
              <a:sym typeface="Arial"/>
            </a:endParaRPr>
          </a:p>
        </p:txBody>
      </p:sp>
      <p:sp>
        <p:nvSpPr>
          <p:cNvPr id="190" name="Google Shape;190;g142dd6475ba_0_40"/>
          <p:cNvSpPr txBox="1"/>
          <p:nvPr/>
        </p:nvSpPr>
        <p:spPr>
          <a:xfrm>
            <a:off x="7124700" y="3257550"/>
            <a:ext cx="812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91" name="Google Shape;191;g142dd6475ba_0_40"/>
          <p:cNvSpPr txBox="1"/>
          <p:nvPr/>
        </p:nvSpPr>
        <p:spPr>
          <a:xfrm>
            <a:off x="667275" y="5268539"/>
            <a:ext cx="11023600" cy="1692741"/>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0"/>
              </a:spcAft>
              <a:buClr>
                <a:schemeClr val="dk1"/>
              </a:buClr>
              <a:buSzPts val="1100"/>
              <a:buFont typeface="Arial"/>
              <a:buNone/>
            </a:pPr>
            <a:r>
              <a:rPr lang="en-US" sz="2200">
                <a:solidFill>
                  <a:schemeClr val="dk1"/>
                </a:solidFill>
              </a:rPr>
              <a:t>Hệ thống cung cấp khí CNG sử dụng bộ hòa trộn kết hợp với van điều tiết lưu và van công suất</a:t>
            </a:r>
            <a:endParaRPr sz="2200">
              <a:solidFill>
                <a:schemeClr val="dk1"/>
              </a:solidFill>
            </a:endParaRPr>
          </a:p>
          <a:p>
            <a:pPr marL="0" lvl="0" indent="0" algn="ctr" rtl="0">
              <a:spcBef>
                <a:spcPts val="0"/>
              </a:spcBef>
              <a:spcAft>
                <a:spcPts val="0"/>
              </a:spcAft>
              <a:buNone/>
            </a:pPr>
            <a:endParaRPr sz="2200"/>
          </a:p>
        </p:txBody>
      </p:sp>
      <p:pic>
        <p:nvPicPr>
          <p:cNvPr id="192" name="Google Shape;192;g142dd6475ba_0_40"/>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142dd6475ba_0_59"/>
          <p:cNvSpPr txBox="1">
            <a:spLocks noGrp="1"/>
          </p:cNvSpPr>
          <p:nvPr>
            <p:ph type="sldNum" idx="12"/>
          </p:nvPr>
        </p:nvSpPr>
        <p:spPr>
          <a:xfrm>
            <a:off x="8947675" y="6218486"/>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7</a:t>
            </a:fld>
            <a:endParaRPr b="1">
              <a:solidFill>
                <a:srgbClr val="0000FF"/>
              </a:solidFill>
              <a:latin typeface="Arial"/>
              <a:ea typeface="Arial"/>
              <a:cs typeface="Arial"/>
              <a:sym typeface="Arial"/>
            </a:endParaRPr>
          </a:p>
        </p:txBody>
      </p:sp>
      <p:pic>
        <p:nvPicPr>
          <p:cNvPr id="199" name="Google Shape;199;g142dd6475ba_0_59"/>
          <p:cNvPicPr preferRelativeResize="0"/>
          <p:nvPr/>
        </p:nvPicPr>
        <p:blipFill>
          <a:blip r:embed="rId3">
            <a:alphaModFix/>
          </a:blip>
          <a:stretch>
            <a:fillRect/>
          </a:stretch>
        </p:blipFill>
        <p:spPr>
          <a:xfrm>
            <a:off x="2800350" y="1163325"/>
            <a:ext cx="6610349" cy="4627249"/>
          </a:xfrm>
          <a:prstGeom prst="rect">
            <a:avLst/>
          </a:prstGeom>
          <a:noFill/>
          <a:ln>
            <a:noFill/>
          </a:ln>
        </p:spPr>
      </p:pic>
      <p:sp>
        <p:nvSpPr>
          <p:cNvPr id="200" name="Google Shape;200;g142dd6475ba_0_59"/>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1" name="Google Shape;201;g142dd6475ba_0_59"/>
          <p:cNvPicPr preferRelativeResize="0"/>
          <p:nvPr/>
        </p:nvPicPr>
        <p:blipFill rotWithShape="1">
          <a:blip r:embed="rId4">
            <a:alphaModFix/>
          </a:blip>
          <a:srcRect/>
          <a:stretch/>
        </p:blipFill>
        <p:spPr>
          <a:xfrm>
            <a:off x="0" y="4724"/>
            <a:ext cx="928048" cy="992859"/>
          </a:xfrm>
          <a:prstGeom prst="rect">
            <a:avLst/>
          </a:prstGeom>
          <a:noFill/>
          <a:ln>
            <a:noFill/>
          </a:ln>
        </p:spPr>
      </p:pic>
      <p:sp>
        <p:nvSpPr>
          <p:cNvPr id="202" name="Google Shape;202;g142dd6475ba_0_59"/>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rPr>
              <a:t>GIỚI THIỆU VỀ KHÍ CNG</a:t>
            </a:r>
            <a:endParaRPr sz="2800" b="1" i="0" u="none" strike="noStrike" cap="none">
              <a:solidFill>
                <a:schemeClr val="lt1"/>
              </a:solidFill>
              <a:latin typeface="Arial"/>
              <a:ea typeface="Arial"/>
              <a:cs typeface="Arial"/>
              <a:sym typeface="Arial"/>
            </a:endParaRPr>
          </a:p>
        </p:txBody>
      </p:sp>
      <p:sp>
        <p:nvSpPr>
          <p:cNvPr id="203" name="Google Shape;203;g142dd6475ba_0_59"/>
          <p:cNvSpPr txBox="1"/>
          <p:nvPr/>
        </p:nvSpPr>
        <p:spPr>
          <a:xfrm>
            <a:off x="1920240" y="5672700"/>
            <a:ext cx="8239710" cy="1338798"/>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0"/>
              </a:spcAft>
              <a:buClr>
                <a:schemeClr val="dk1"/>
              </a:buClr>
              <a:buSzPts val="1100"/>
              <a:buFont typeface="Arial"/>
              <a:buNone/>
            </a:pPr>
            <a:r>
              <a:rPr lang="en-US" sz="2200">
                <a:solidFill>
                  <a:schemeClr val="dk1"/>
                </a:solidFill>
              </a:rPr>
              <a:t>Hệ thống cung cấp khí CNG bằng voi phun trên đường ống nạp</a:t>
            </a:r>
            <a:endParaRPr sz="2200">
              <a:solidFill>
                <a:schemeClr val="dk1"/>
              </a:solidFill>
            </a:endParaRPr>
          </a:p>
          <a:p>
            <a:pPr marL="0" lvl="0" indent="0" algn="l" rtl="0">
              <a:spcBef>
                <a:spcPts val="1200"/>
              </a:spcBef>
              <a:spcAft>
                <a:spcPts val="0"/>
              </a:spcAft>
              <a:buNone/>
            </a:pPr>
            <a:endParaRPr sz="2200"/>
          </a:p>
        </p:txBody>
      </p:sp>
      <p:pic>
        <p:nvPicPr>
          <p:cNvPr id="204" name="Google Shape;204;g142dd6475ba_0_59"/>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42dd6475ba_0_74"/>
          <p:cNvSpPr txBox="1">
            <a:spLocks noGrp="1"/>
          </p:cNvSpPr>
          <p:nvPr>
            <p:ph type="sldNum" idx="12"/>
          </p:nvPr>
        </p:nvSpPr>
        <p:spPr>
          <a:xfrm>
            <a:off x="8947675" y="6295208"/>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8</a:t>
            </a:fld>
            <a:endParaRPr b="1">
              <a:solidFill>
                <a:srgbClr val="0000FF"/>
              </a:solidFill>
              <a:latin typeface="Arial"/>
              <a:ea typeface="Arial"/>
              <a:cs typeface="Arial"/>
              <a:sym typeface="Arial"/>
            </a:endParaRPr>
          </a:p>
        </p:txBody>
      </p:sp>
      <p:sp>
        <p:nvSpPr>
          <p:cNvPr id="211" name="Google Shape;211;g142dd6475ba_0_74"/>
          <p:cNvSpPr/>
          <p:nvPr/>
        </p:nvSpPr>
        <p:spPr>
          <a:xfrm>
            <a:off x="0" y="0"/>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12" name="Google Shape;212;g142dd6475ba_0_74"/>
          <p:cNvPicPr preferRelativeResize="0"/>
          <p:nvPr/>
        </p:nvPicPr>
        <p:blipFill rotWithShape="1">
          <a:blip r:embed="rId3">
            <a:alphaModFix/>
          </a:blip>
          <a:srcRect/>
          <a:stretch/>
        </p:blipFill>
        <p:spPr>
          <a:xfrm>
            <a:off x="0" y="4724"/>
            <a:ext cx="928048" cy="992859"/>
          </a:xfrm>
          <a:prstGeom prst="rect">
            <a:avLst/>
          </a:prstGeom>
          <a:noFill/>
          <a:ln>
            <a:noFill/>
          </a:ln>
        </p:spPr>
      </p:pic>
      <p:sp>
        <p:nvSpPr>
          <p:cNvPr id="213" name="Google Shape;213;g142dd6475ba_0_74"/>
          <p:cNvSpPr txBox="1"/>
          <p:nvPr/>
        </p:nvSpPr>
        <p:spPr>
          <a:xfrm>
            <a:off x="586854" y="197692"/>
            <a:ext cx="10605900" cy="5850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a:solidFill>
                  <a:schemeClr val="lt1"/>
                </a:solidFill>
              </a:rPr>
              <a:t>GIỚI THIỆU VỀ KHÍ CNG</a:t>
            </a:r>
            <a:endParaRPr sz="2800" b="1" i="0" u="none" strike="noStrike" cap="none">
              <a:solidFill>
                <a:schemeClr val="lt1"/>
              </a:solidFill>
              <a:latin typeface="Arial"/>
              <a:ea typeface="Arial"/>
              <a:cs typeface="Arial"/>
              <a:sym typeface="Arial"/>
            </a:endParaRPr>
          </a:p>
        </p:txBody>
      </p:sp>
      <p:pic>
        <p:nvPicPr>
          <p:cNvPr id="214" name="Google Shape;214;g142dd6475ba_0_74"/>
          <p:cNvPicPr preferRelativeResize="0"/>
          <p:nvPr/>
        </p:nvPicPr>
        <p:blipFill>
          <a:blip r:embed="rId4">
            <a:alphaModFix/>
          </a:blip>
          <a:stretch>
            <a:fillRect/>
          </a:stretch>
        </p:blipFill>
        <p:spPr>
          <a:xfrm>
            <a:off x="2228850" y="1052150"/>
            <a:ext cx="7981950" cy="4902474"/>
          </a:xfrm>
          <a:prstGeom prst="rect">
            <a:avLst/>
          </a:prstGeom>
          <a:noFill/>
          <a:ln>
            <a:noFill/>
          </a:ln>
        </p:spPr>
      </p:pic>
      <p:sp>
        <p:nvSpPr>
          <p:cNvPr id="215" name="Google Shape;215;g142dd6475ba_0_74"/>
          <p:cNvSpPr txBox="1"/>
          <p:nvPr/>
        </p:nvSpPr>
        <p:spPr>
          <a:xfrm>
            <a:off x="4229100" y="4876800"/>
            <a:ext cx="11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16" name="Google Shape;216;g142dd6475ba_0_74"/>
          <p:cNvSpPr txBox="1"/>
          <p:nvPr/>
        </p:nvSpPr>
        <p:spPr>
          <a:xfrm>
            <a:off x="2032050" y="5806714"/>
            <a:ext cx="8127900" cy="5232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1200"/>
              </a:spcBef>
              <a:spcAft>
                <a:spcPts val="0"/>
              </a:spcAft>
              <a:buNone/>
            </a:pPr>
            <a:r>
              <a:rPr lang="en-US" sz="2200">
                <a:solidFill>
                  <a:schemeClr val="dk1"/>
                </a:solidFill>
              </a:rPr>
              <a:t>Hệ thống cung cấp khí CNG trực tiếp vào buồng cháy</a:t>
            </a:r>
            <a:endParaRPr sz="2200">
              <a:latin typeface="Calibri"/>
              <a:ea typeface="Calibri"/>
              <a:cs typeface="Calibri"/>
              <a:sym typeface="Calibri"/>
            </a:endParaRPr>
          </a:p>
        </p:txBody>
      </p:sp>
      <p:pic>
        <p:nvPicPr>
          <p:cNvPr id="217" name="Google Shape;217;g142dd6475ba_0_74"/>
          <p:cNvPicPr preferRelativeResize="0"/>
          <p:nvPr/>
        </p:nvPicPr>
        <p:blipFill>
          <a:blip r:embed="rId5">
            <a:alphaModFix/>
          </a:blip>
          <a:stretch>
            <a:fillRect/>
          </a:stretch>
        </p:blipFill>
        <p:spPr>
          <a:xfrm>
            <a:off x="11189750" y="0"/>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42dd6475ba_0_91"/>
          <p:cNvSpPr txBox="1">
            <a:spLocks noGrp="1"/>
          </p:cNvSpPr>
          <p:nvPr>
            <p:ph type="sldNum" idx="12"/>
          </p:nvPr>
        </p:nvSpPr>
        <p:spPr>
          <a:xfrm>
            <a:off x="8947675" y="6228375"/>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b="1">
                <a:solidFill>
                  <a:srgbClr val="0000FF"/>
                </a:solidFill>
                <a:latin typeface="Arial"/>
                <a:ea typeface="Arial"/>
                <a:cs typeface="Arial"/>
                <a:sym typeface="Arial"/>
              </a:rPr>
              <a:t>9</a:t>
            </a:fld>
            <a:endParaRPr b="1">
              <a:solidFill>
                <a:srgbClr val="0000FF"/>
              </a:solidFill>
              <a:latin typeface="Arial"/>
              <a:ea typeface="Arial"/>
              <a:cs typeface="Arial"/>
              <a:sym typeface="Arial"/>
            </a:endParaRPr>
          </a:p>
        </p:txBody>
      </p:sp>
      <p:sp>
        <p:nvSpPr>
          <p:cNvPr id="224" name="Google Shape;224;g142dd6475ba_0_91"/>
          <p:cNvSpPr/>
          <p:nvPr/>
        </p:nvSpPr>
        <p:spPr>
          <a:xfrm>
            <a:off x="0" y="378489"/>
            <a:ext cx="12192000" cy="1002300"/>
          </a:xfrm>
          <a:prstGeom prst="rect">
            <a:avLst/>
          </a:prstGeom>
          <a:solidFill>
            <a:srgbClr val="2E75B5"/>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25" name="Google Shape;225;g142dd6475ba_0_91"/>
          <p:cNvPicPr preferRelativeResize="0"/>
          <p:nvPr/>
        </p:nvPicPr>
        <p:blipFill rotWithShape="1">
          <a:blip r:embed="rId3">
            <a:alphaModFix/>
          </a:blip>
          <a:srcRect/>
          <a:stretch/>
        </p:blipFill>
        <p:spPr>
          <a:xfrm>
            <a:off x="0" y="390953"/>
            <a:ext cx="928048" cy="992859"/>
          </a:xfrm>
          <a:prstGeom prst="rect">
            <a:avLst/>
          </a:prstGeom>
          <a:noFill/>
          <a:ln>
            <a:noFill/>
          </a:ln>
        </p:spPr>
      </p:pic>
      <p:sp>
        <p:nvSpPr>
          <p:cNvPr id="226" name="Google Shape;226;g142dd6475ba_0_91"/>
          <p:cNvSpPr txBox="1"/>
          <p:nvPr/>
        </p:nvSpPr>
        <p:spPr>
          <a:xfrm>
            <a:off x="581650" y="389549"/>
            <a:ext cx="10605900" cy="10773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Clr>
                <a:schemeClr val="dk1"/>
              </a:buClr>
              <a:buFont typeface="Arial"/>
              <a:buNone/>
            </a:pPr>
            <a:r>
              <a:rPr lang="en-US" sz="3200" b="1">
                <a:solidFill>
                  <a:schemeClr val="lt1"/>
                </a:solidFill>
              </a:rPr>
              <a:t>Giới thiệu về động cơ C6AC trên xe Hyundai Super Aero City</a:t>
            </a:r>
            <a:endParaRPr sz="3200" b="1">
              <a:solidFill>
                <a:schemeClr val="lt1"/>
              </a:solidFill>
            </a:endParaRPr>
          </a:p>
        </p:txBody>
      </p:sp>
      <p:pic>
        <p:nvPicPr>
          <p:cNvPr id="227" name="Google Shape;227;g142dd6475ba_0_91"/>
          <p:cNvPicPr preferRelativeResize="0"/>
          <p:nvPr/>
        </p:nvPicPr>
        <p:blipFill>
          <a:blip r:embed="rId4">
            <a:alphaModFix/>
          </a:blip>
          <a:stretch>
            <a:fillRect/>
          </a:stretch>
        </p:blipFill>
        <p:spPr>
          <a:xfrm>
            <a:off x="137228" y="1778338"/>
            <a:ext cx="3396850" cy="3736525"/>
          </a:xfrm>
          <a:prstGeom prst="rect">
            <a:avLst/>
          </a:prstGeom>
          <a:noFill/>
          <a:ln>
            <a:noFill/>
          </a:ln>
        </p:spPr>
      </p:pic>
      <p:pic>
        <p:nvPicPr>
          <p:cNvPr id="228" name="Google Shape;228;g142dd6475ba_0_91"/>
          <p:cNvPicPr preferRelativeResize="0"/>
          <p:nvPr/>
        </p:nvPicPr>
        <p:blipFill>
          <a:blip r:embed="rId5">
            <a:alphaModFix/>
          </a:blip>
          <a:stretch>
            <a:fillRect/>
          </a:stretch>
        </p:blipFill>
        <p:spPr>
          <a:xfrm>
            <a:off x="3877125" y="1615780"/>
            <a:ext cx="4437750" cy="4694543"/>
          </a:xfrm>
          <a:prstGeom prst="rect">
            <a:avLst/>
          </a:prstGeom>
          <a:noFill/>
          <a:ln>
            <a:noFill/>
          </a:ln>
        </p:spPr>
      </p:pic>
      <p:sp>
        <p:nvSpPr>
          <p:cNvPr id="229" name="Google Shape;229;g142dd6475ba_0_91"/>
          <p:cNvSpPr txBox="1"/>
          <p:nvPr/>
        </p:nvSpPr>
        <p:spPr>
          <a:xfrm>
            <a:off x="7124700" y="5391150"/>
            <a:ext cx="812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30" name="Google Shape;230;g142dd6475ba_0_91"/>
          <p:cNvSpPr txBox="1"/>
          <p:nvPr/>
        </p:nvSpPr>
        <p:spPr>
          <a:xfrm>
            <a:off x="8168640" y="1759327"/>
            <a:ext cx="3769360" cy="3339345"/>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1200"/>
              </a:spcBef>
              <a:spcAft>
                <a:spcPts val="0"/>
              </a:spcAft>
              <a:buClr>
                <a:schemeClr val="dk1"/>
              </a:buClr>
              <a:buSzPts val="1100"/>
              <a:buFont typeface="Arial"/>
              <a:buNone/>
            </a:pPr>
            <a:r>
              <a:rPr lang="en-US" sz="1800"/>
              <a:t>Động cơ C6AC là động cơ 4 kì, 6 xi lanh. Dung tích xi lanh 11149cc, công suất cực đại 290 mã lực tại vòng tua 2000 v/phút, Mô men xoắn cực đại 1100 Nm tại vòng tua và có tốc độ cực đại là 108 km/h. </a:t>
            </a:r>
            <a:endParaRPr sz="1800"/>
          </a:p>
          <a:p>
            <a:pPr marL="0" lvl="0" indent="0" algn="l" rtl="0">
              <a:spcBef>
                <a:spcPts val="1200"/>
              </a:spcBef>
              <a:spcAft>
                <a:spcPts val="0"/>
              </a:spcAft>
              <a:buNone/>
            </a:pPr>
            <a:endParaRPr sz="2300"/>
          </a:p>
        </p:txBody>
      </p:sp>
      <p:pic>
        <p:nvPicPr>
          <p:cNvPr id="231" name="Google Shape;231;g142dd6475ba_0_91"/>
          <p:cNvPicPr preferRelativeResize="0"/>
          <p:nvPr/>
        </p:nvPicPr>
        <p:blipFill>
          <a:blip r:embed="rId6">
            <a:alphaModFix/>
          </a:blip>
          <a:stretch>
            <a:fillRect/>
          </a:stretch>
        </p:blipFill>
        <p:spPr>
          <a:xfrm>
            <a:off x="11188650" y="375466"/>
            <a:ext cx="1002250" cy="1002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535</TotalTime>
  <Words>1644</Words>
  <Application>Microsoft Office PowerPoint</Application>
  <PresentationFormat>Widescreen</PresentationFormat>
  <Paragraphs>265</Paragraphs>
  <Slides>48</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 Light</vt:lpstr>
      <vt:lpstr>Arial Nova</vt:lpstr>
      <vt:lpstr>Calibri</vt:lpstr>
      <vt:lpstr>Arial Narrow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Phan Quân</dc:creator>
  <cp:lastModifiedBy>Phan Quân</cp:lastModifiedBy>
  <cp:revision>24</cp:revision>
  <dcterms:created xsi:type="dcterms:W3CDTF">2022-08-08T14:07:56Z</dcterms:created>
  <dcterms:modified xsi:type="dcterms:W3CDTF">2022-08-16T15:14:09Z</dcterms:modified>
</cp:coreProperties>
</file>